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Default Extension="gif" ContentType="image/gif"/>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77" r:id="rId2"/>
    <p:sldId id="279" r:id="rId3"/>
    <p:sldId id="278" r:id="rId4"/>
    <p:sldId id="306" r:id="rId5"/>
    <p:sldId id="307" r:id="rId6"/>
    <p:sldId id="310" r:id="rId7"/>
    <p:sldId id="311" r:id="rId8"/>
    <p:sldId id="298" r:id="rId9"/>
    <p:sldId id="282" r:id="rId10"/>
    <p:sldId id="292" r:id="rId11"/>
    <p:sldId id="302" r:id="rId12"/>
    <p:sldId id="313" r:id="rId13"/>
    <p:sldId id="312" r:id="rId14"/>
    <p:sldId id="275"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4884E"/>
    <a:srgbClr val="FC790C"/>
    <a:srgbClr val="B8E32F"/>
    <a:srgbClr val="FF9600"/>
    <a:srgbClr val="EBD531"/>
    <a:srgbClr val="D9171F"/>
    <a:srgbClr val="89CA64"/>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0AE3BF-7295-40AF-99A7-5DEBBEBF1A4E}" type="doc">
      <dgm:prSet loTypeId="urn:microsoft.com/office/officeart/2005/8/layout/target1" loCatId="relationship" qsTypeId="urn:microsoft.com/office/officeart/2005/8/quickstyle/simple1" qsCatId="simple" csTypeId="urn:microsoft.com/office/officeart/2005/8/colors/accent1_2" csCatId="accent1" phldr="1"/>
      <dgm:spPr/>
    </dgm:pt>
    <dgm:pt modelId="{851B8293-5584-4329-BBC3-C045747CA982}">
      <dgm:prSet phldrT="[Text]"/>
      <dgm:spPr>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GB" b="1" dirty="0" smtClean="0">
              <a:solidFill>
                <a:schemeClr val="bg1"/>
              </a:solidFill>
            </a:rPr>
            <a:t>Access Control</a:t>
          </a:r>
          <a:r>
            <a:rPr lang="en-GB" b="1" dirty="0" smtClean="0">
              <a:solidFill>
                <a:schemeClr val="tx1"/>
              </a:solidFill>
            </a:rPr>
            <a:t> </a:t>
          </a:r>
        </a:p>
      </dgm:t>
    </dgm:pt>
    <dgm:pt modelId="{C0B8BACE-C39A-421C-8869-C742E8C16635}" type="parTrans" cxnId="{68549966-3B25-4CAC-8434-3F680880F8EC}">
      <dgm:prSet/>
      <dgm:spPr/>
      <dgm:t>
        <a:bodyPr/>
        <a:lstStyle/>
        <a:p>
          <a:endParaRPr lang="de-AT"/>
        </a:p>
      </dgm:t>
    </dgm:pt>
    <dgm:pt modelId="{AA4FAA19-8797-47A2-811A-6822FB73B139}" type="sibTrans" cxnId="{68549966-3B25-4CAC-8434-3F680880F8EC}">
      <dgm:prSet/>
      <dgm:spPr/>
      <dgm:t>
        <a:bodyPr/>
        <a:lstStyle/>
        <a:p>
          <a:endParaRPr lang="de-AT"/>
        </a:p>
      </dgm:t>
    </dgm:pt>
    <dgm:pt modelId="{FBD4D5E9-5C47-4239-822C-1F7ED2A73B03}">
      <dgm:prSet phldrT="[Text]"/>
      <dgm:spPr>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GB" b="1" dirty="0" smtClean="0">
              <a:solidFill>
                <a:schemeClr val="bg1"/>
              </a:solidFill>
            </a:rPr>
            <a:t>Physical Security</a:t>
          </a:r>
        </a:p>
      </dgm:t>
    </dgm:pt>
    <dgm:pt modelId="{437D013B-88CD-4CD3-B783-2DE93DE215EA}" type="parTrans" cxnId="{463030A0-4323-4371-AEAE-057B1CF70461}">
      <dgm:prSet/>
      <dgm:spPr/>
      <dgm:t>
        <a:bodyPr/>
        <a:lstStyle/>
        <a:p>
          <a:endParaRPr lang="de-AT"/>
        </a:p>
      </dgm:t>
    </dgm:pt>
    <dgm:pt modelId="{29307D7D-60D6-4FD6-BFC9-27B6F81FA3DC}" type="sibTrans" cxnId="{463030A0-4323-4371-AEAE-057B1CF70461}">
      <dgm:prSet/>
      <dgm:spPr/>
      <dgm:t>
        <a:bodyPr/>
        <a:lstStyle/>
        <a:p>
          <a:endParaRPr lang="de-AT"/>
        </a:p>
      </dgm:t>
    </dgm:pt>
    <dgm:pt modelId="{A5682C11-305C-45EC-8C20-A4AA4B63AD8C}">
      <dgm:prSet phldrT="[Text]"/>
      <dgm:spPr>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en-GB" b="1" dirty="0" smtClean="0">
              <a:solidFill>
                <a:schemeClr val="bg1"/>
              </a:solidFill>
            </a:rPr>
            <a:t>Fortification</a:t>
          </a:r>
        </a:p>
      </dgm:t>
    </dgm:pt>
    <dgm:pt modelId="{C903A8C0-9BD5-409A-AA5E-2360B3F9112B}" type="parTrans" cxnId="{5712F7BB-CB21-4D07-9073-D020F5F41843}">
      <dgm:prSet/>
      <dgm:spPr/>
      <dgm:t>
        <a:bodyPr/>
        <a:lstStyle/>
        <a:p>
          <a:endParaRPr lang="de-AT"/>
        </a:p>
      </dgm:t>
    </dgm:pt>
    <dgm:pt modelId="{E9568165-EFC0-4CE0-8541-EE4720342ACE}" type="sibTrans" cxnId="{5712F7BB-CB21-4D07-9073-D020F5F41843}">
      <dgm:prSet/>
      <dgm:spPr/>
      <dgm:t>
        <a:bodyPr/>
        <a:lstStyle/>
        <a:p>
          <a:endParaRPr lang="de-AT"/>
        </a:p>
      </dgm:t>
    </dgm:pt>
    <dgm:pt modelId="{13806D40-295B-4BB1-9EDE-95CB1129579D}" type="pres">
      <dgm:prSet presAssocID="{5E0AE3BF-7295-40AF-99A7-5DEBBEBF1A4E}" presName="composite" presStyleCnt="0">
        <dgm:presLayoutVars>
          <dgm:chMax val="5"/>
          <dgm:dir/>
          <dgm:resizeHandles val="exact"/>
        </dgm:presLayoutVars>
      </dgm:prSet>
      <dgm:spPr/>
    </dgm:pt>
    <dgm:pt modelId="{C0174A61-68D0-47B3-9A6F-EA26A482B3F8}" type="pres">
      <dgm:prSet presAssocID="{851B8293-5584-4329-BBC3-C045747CA982}" presName="circle1" presStyleLbl="lnNode1" presStyleIdx="0" presStyleCnt="3"/>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A488CEB-DF4B-4E0D-8DBB-ED05341A52C8}" type="pres">
      <dgm:prSet presAssocID="{851B8293-5584-4329-BBC3-C045747CA982}" presName="text1" presStyleLbl="revTx" presStyleIdx="0" presStyleCnt="3">
        <dgm:presLayoutVars>
          <dgm:bulletEnabled val="1"/>
        </dgm:presLayoutVars>
      </dgm:prSet>
      <dgm:spPr/>
      <dgm:t>
        <a:bodyPr/>
        <a:lstStyle/>
        <a:p>
          <a:endParaRPr lang="de-AT"/>
        </a:p>
      </dgm:t>
    </dgm:pt>
    <dgm:pt modelId="{AC4A4B86-827F-4653-A6FB-0CF9339F7292}" type="pres">
      <dgm:prSet presAssocID="{851B8293-5584-4329-BBC3-C045747CA982}" presName="line1" presStyleLbl="callout" presStyleIdx="0" presStyleCnt="6"/>
      <dgm:spPr/>
    </dgm:pt>
    <dgm:pt modelId="{F60A42E4-E9CF-4FE0-87C6-A008E34940F7}" type="pres">
      <dgm:prSet presAssocID="{851B8293-5584-4329-BBC3-C045747CA982}" presName="d1" presStyleLbl="callout" presStyleIdx="1" presStyleCnt="6"/>
      <dgm:spPr/>
    </dgm:pt>
    <dgm:pt modelId="{1FA4719B-A653-4E3F-8CDD-3C425B24101D}" type="pres">
      <dgm:prSet presAssocID="{FBD4D5E9-5C47-4239-822C-1F7ED2A73B03}" presName="circle2" presStyleLbl="lnNode1" presStyleIdx="1" presStyleCnt="3"/>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6C21E6A-86D9-43EB-8511-D88469C88E22}" type="pres">
      <dgm:prSet presAssocID="{FBD4D5E9-5C47-4239-822C-1F7ED2A73B03}" presName="text2" presStyleLbl="revTx" presStyleIdx="1" presStyleCnt="3">
        <dgm:presLayoutVars>
          <dgm:bulletEnabled val="1"/>
        </dgm:presLayoutVars>
      </dgm:prSet>
      <dgm:spPr/>
      <dgm:t>
        <a:bodyPr/>
        <a:lstStyle/>
        <a:p>
          <a:endParaRPr lang="de-AT"/>
        </a:p>
      </dgm:t>
    </dgm:pt>
    <dgm:pt modelId="{5D5045E0-2D10-4BF4-9C81-820B12E5CBD2}" type="pres">
      <dgm:prSet presAssocID="{FBD4D5E9-5C47-4239-822C-1F7ED2A73B03}" presName="line2" presStyleLbl="callout" presStyleIdx="2" presStyleCnt="6"/>
      <dgm:spPr/>
    </dgm:pt>
    <dgm:pt modelId="{834F5025-DD78-484F-9B67-6EDAC37F4726}" type="pres">
      <dgm:prSet presAssocID="{FBD4D5E9-5C47-4239-822C-1F7ED2A73B03}" presName="d2" presStyleLbl="callout" presStyleIdx="3" presStyleCnt="6"/>
      <dgm:spPr/>
    </dgm:pt>
    <dgm:pt modelId="{060D5A1C-7DBA-4FC8-8844-DE93DEBCF25C}" type="pres">
      <dgm:prSet presAssocID="{A5682C11-305C-45EC-8C20-A4AA4B63AD8C}" presName="circle3" presStyleLbl="lnNode1" presStyleIdx="2" presStyleCnt="3"/>
      <dgm:spPr>
        <a:solidFill>
          <a:schemeClr val="accent1">
            <a:lumMod val="75000"/>
          </a:schemeClr>
        </a:solidFill>
        <a:ln>
          <a:noFill/>
        </a:ln>
        <a:effectLst>
          <a:innerShdw blurRad="63500" dist="50800" dir="13500000">
            <a:prstClr val="black">
              <a:alpha val="50000"/>
            </a:prstClr>
          </a:innerShdw>
        </a:effectLst>
        <a:scene3d>
          <a:camera prst="orthographicFront">
            <a:rot lat="0" lon="0" rev="0"/>
          </a:camera>
          <a:lightRig rig="balanced" dir="t">
            <a:rot lat="0" lon="0" rev="8700000"/>
          </a:lightRig>
        </a:scene3d>
        <a:sp3d>
          <a:bevelT w="190500" h="38100"/>
        </a:sp3d>
      </dgm:spPr>
    </dgm:pt>
    <dgm:pt modelId="{76EC97A7-5D71-469E-AB45-475159BE9C4B}" type="pres">
      <dgm:prSet presAssocID="{A5682C11-305C-45EC-8C20-A4AA4B63AD8C}" presName="text3" presStyleLbl="revTx" presStyleIdx="2" presStyleCnt="3">
        <dgm:presLayoutVars>
          <dgm:bulletEnabled val="1"/>
        </dgm:presLayoutVars>
      </dgm:prSet>
      <dgm:spPr/>
      <dgm:t>
        <a:bodyPr/>
        <a:lstStyle/>
        <a:p>
          <a:endParaRPr lang="de-AT"/>
        </a:p>
      </dgm:t>
    </dgm:pt>
    <dgm:pt modelId="{74CAA080-1151-4FFD-9F8C-2C239AB5AC68}" type="pres">
      <dgm:prSet presAssocID="{A5682C11-305C-45EC-8C20-A4AA4B63AD8C}" presName="line3" presStyleLbl="callout" presStyleIdx="4" presStyleCnt="6"/>
      <dgm:spPr/>
    </dgm:pt>
    <dgm:pt modelId="{142E36E8-02B2-4F0D-8EEF-78AE7334A0D0}" type="pres">
      <dgm:prSet presAssocID="{A5682C11-305C-45EC-8C20-A4AA4B63AD8C}" presName="d3" presStyleLbl="callout" presStyleIdx="5" presStyleCnt="6"/>
      <dgm:spPr/>
    </dgm:pt>
  </dgm:ptLst>
  <dgm:cxnLst>
    <dgm:cxn modelId="{463030A0-4323-4371-AEAE-057B1CF70461}" srcId="{5E0AE3BF-7295-40AF-99A7-5DEBBEBF1A4E}" destId="{FBD4D5E9-5C47-4239-822C-1F7ED2A73B03}" srcOrd="1" destOrd="0" parTransId="{437D013B-88CD-4CD3-B783-2DE93DE215EA}" sibTransId="{29307D7D-60D6-4FD6-BFC9-27B6F81FA3DC}"/>
    <dgm:cxn modelId="{D273671C-62B4-44E7-9E1E-63572B6368CE}" type="presOf" srcId="{851B8293-5584-4329-BBC3-C045747CA982}" destId="{4A488CEB-DF4B-4E0D-8DBB-ED05341A52C8}" srcOrd="0" destOrd="0" presId="urn:microsoft.com/office/officeart/2005/8/layout/target1"/>
    <dgm:cxn modelId="{81D80CF6-2AB4-4E17-9B42-26DF4346461E}" type="presOf" srcId="{5E0AE3BF-7295-40AF-99A7-5DEBBEBF1A4E}" destId="{13806D40-295B-4BB1-9EDE-95CB1129579D}" srcOrd="0" destOrd="0" presId="urn:microsoft.com/office/officeart/2005/8/layout/target1"/>
    <dgm:cxn modelId="{68549966-3B25-4CAC-8434-3F680880F8EC}" srcId="{5E0AE3BF-7295-40AF-99A7-5DEBBEBF1A4E}" destId="{851B8293-5584-4329-BBC3-C045747CA982}" srcOrd="0" destOrd="0" parTransId="{C0B8BACE-C39A-421C-8869-C742E8C16635}" sibTransId="{AA4FAA19-8797-47A2-811A-6822FB73B139}"/>
    <dgm:cxn modelId="{E4A5E381-DE5A-454E-B79C-FC0AB58AEFD5}" type="presOf" srcId="{A5682C11-305C-45EC-8C20-A4AA4B63AD8C}" destId="{76EC97A7-5D71-469E-AB45-475159BE9C4B}" srcOrd="0" destOrd="0" presId="urn:microsoft.com/office/officeart/2005/8/layout/target1"/>
    <dgm:cxn modelId="{5712F7BB-CB21-4D07-9073-D020F5F41843}" srcId="{5E0AE3BF-7295-40AF-99A7-5DEBBEBF1A4E}" destId="{A5682C11-305C-45EC-8C20-A4AA4B63AD8C}" srcOrd="2" destOrd="0" parTransId="{C903A8C0-9BD5-409A-AA5E-2360B3F9112B}" sibTransId="{E9568165-EFC0-4CE0-8541-EE4720342ACE}"/>
    <dgm:cxn modelId="{961820E6-B1C1-43AC-B508-6674D7B11597}" type="presOf" srcId="{FBD4D5E9-5C47-4239-822C-1F7ED2A73B03}" destId="{26C21E6A-86D9-43EB-8511-D88469C88E22}" srcOrd="0" destOrd="0" presId="urn:microsoft.com/office/officeart/2005/8/layout/target1"/>
    <dgm:cxn modelId="{7BFF0B2C-CF8A-49F5-A677-A9449D4ED5C8}" type="presParOf" srcId="{13806D40-295B-4BB1-9EDE-95CB1129579D}" destId="{C0174A61-68D0-47B3-9A6F-EA26A482B3F8}" srcOrd="0" destOrd="0" presId="urn:microsoft.com/office/officeart/2005/8/layout/target1"/>
    <dgm:cxn modelId="{982CD9EE-1F51-4346-8BF5-0A1D91AD5607}" type="presParOf" srcId="{13806D40-295B-4BB1-9EDE-95CB1129579D}" destId="{4A488CEB-DF4B-4E0D-8DBB-ED05341A52C8}" srcOrd="1" destOrd="0" presId="urn:microsoft.com/office/officeart/2005/8/layout/target1"/>
    <dgm:cxn modelId="{75E21D8B-8DC1-4C13-865B-0E22E230BC09}" type="presParOf" srcId="{13806D40-295B-4BB1-9EDE-95CB1129579D}" destId="{AC4A4B86-827F-4653-A6FB-0CF9339F7292}" srcOrd="2" destOrd="0" presId="urn:microsoft.com/office/officeart/2005/8/layout/target1"/>
    <dgm:cxn modelId="{6C04FA4B-5442-44D1-B427-78D3575F52EE}" type="presParOf" srcId="{13806D40-295B-4BB1-9EDE-95CB1129579D}" destId="{F60A42E4-E9CF-4FE0-87C6-A008E34940F7}" srcOrd="3" destOrd="0" presId="urn:microsoft.com/office/officeart/2005/8/layout/target1"/>
    <dgm:cxn modelId="{469339F7-27D2-4F6D-94B0-8BE770B8CFB2}" type="presParOf" srcId="{13806D40-295B-4BB1-9EDE-95CB1129579D}" destId="{1FA4719B-A653-4E3F-8CDD-3C425B24101D}" srcOrd="4" destOrd="0" presId="urn:microsoft.com/office/officeart/2005/8/layout/target1"/>
    <dgm:cxn modelId="{CA525217-258B-43EC-90F2-A5B7C2308E91}" type="presParOf" srcId="{13806D40-295B-4BB1-9EDE-95CB1129579D}" destId="{26C21E6A-86D9-43EB-8511-D88469C88E22}" srcOrd="5" destOrd="0" presId="urn:microsoft.com/office/officeart/2005/8/layout/target1"/>
    <dgm:cxn modelId="{7330F2C3-F3C7-4DA9-9776-770891A072AE}" type="presParOf" srcId="{13806D40-295B-4BB1-9EDE-95CB1129579D}" destId="{5D5045E0-2D10-4BF4-9C81-820B12E5CBD2}" srcOrd="6" destOrd="0" presId="urn:microsoft.com/office/officeart/2005/8/layout/target1"/>
    <dgm:cxn modelId="{66BB1225-32AF-4A4E-B89B-73989FDB7CA0}" type="presParOf" srcId="{13806D40-295B-4BB1-9EDE-95CB1129579D}" destId="{834F5025-DD78-484F-9B67-6EDAC37F4726}" srcOrd="7" destOrd="0" presId="urn:microsoft.com/office/officeart/2005/8/layout/target1"/>
    <dgm:cxn modelId="{2B14AEF5-DC7B-40B3-B470-986D4B7F9627}" type="presParOf" srcId="{13806D40-295B-4BB1-9EDE-95CB1129579D}" destId="{060D5A1C-7DBA-4FC8-8844-DE93DEBCF25C}" srcOrd="8" destOrd="0" presId="urn:microsoft.com/office/officeart/2005/8/layout/target1"/>
    <dgm:cxn modelId="{CB783D17-CCEB-47A8-8569-09303BD89A4D}" type="presParOf" srcId="{13806D40-295B-4BB1-9EDE-95CB1129579D}" destId="{76EC97A7-5D71-469E-AB45-475159BE9C4B}" srcOrd="9" destOrd="0" presId="urn:microsoft.com/office/officeart/2005/8/layout/target1"/>
    <dgm:cxn modelId="{139FAA50-CFFD-414D-9CDE-7F3BEE402CFD}" type="presParOf" srcId="{13806D40-295B-4BB1-9EDE-95CB1129579D}" destId="{74CAA080-1151-4FFD-9F8C-2C239AB5AC68}" srcOrd="10" destOrd="0" presId="urn:microsoft.com/office/officeart/2005/8/layout/target1"/>
    <dgm:cxn modelId="{5F329D78-686B-4DDA-8258-80D051EEF9A4}" type="presParOf" srcId="{13806D40-295B-4BB1-9EDE-95CB1129579D}" destId="{142E36E8-02B2-4F0D-8EEF-78AE7334A0D0}" srcOrd="11" destOrd="0" presId="urn:microsoft.com/office/officeart/2005/8/layout/targe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25FC8-FA23-4A3D-AFF5-7B2BA26D20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AT"/>
        </a:p>
      </dgm:t>
    </dgm:pt>
    <dgm:pt modelId="{2A552914-82C0-4301-AE66-B8AA8C86A3F5}">
      <dgm:prSet phldrT="[Text]"/>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Biometric</a:t>
          </a:r>
          <a:endParaRPr lang="de-AT" b="1" dirty="0">
            <a:solidFill>
              <a:schemeClr val="tx1"/>
            </a:solidFill>
          </a:endParaRPr>
        </a:p>
      </dgm:t>
    </dgm:pt>
    <dgm:pt modelId="{543D0387-1666-43E4-82BF-72EF3E601338}" type="parTrans" cxnId="{FA83CD50-463D-444B-80A9-8FBD9F3EE5D2}">
      <dgm:prSet/>
      <dgm:spPr/>
      <dgm:t>
        <a:bodyPr/>
        <a:lstStyle/>
        <a:p>
          <a:endParaRPr lang="de-AT"/>
        </a:p>
      </dgm:t>
    </dgm:pt>
    <dgm:pt modelId="{B899E50E-D76D-4B1A-B378-D93C09FBBA19}" type="sibTrans" cxnId="{FA83CD50-463D-444B-80A9-8FBD9F3EE5D2}">
      <dgm:prSet/>
      <dgm:spPr/>
      <dgm:t>
        <a:bodyPr/>
        <a:lstStyle/>
        <a:p>
          <a:endParaRPr lang="de-AT"/>
        </a:p>
      </dgm:t>
    </dgm:pt>
    <dgm:pt modelId="{33D9D66C-ACAA-4165-ABE1-A6671CE40A12}">
      <dgm:prSet phldrT="[Text]"/>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Burglar Alarm</a:t>
          </a:r>
          <a:endParaRPr lang="de-AT" b="1" dirty="0">
            <a:solidFill>
              <a:schemeClr val="tx1"/>
            </a:solidFill>
          </a:endParaRPr>
        </a:p>
      </dgm:t>
    </dgm:pt>
    <dgm:pt modelId="{6C4C1DCD-7DE5-43BF-A4FD-47B5691B145C}" type="parTrans" cxnId="{5EFECC06-494F-48DD-872B-FFD01A8DC534}">
      <dgm:prSet/>
      <dgm:spPr/>
      <dgm:t>
        <a:bodyPr/>
        <a:lstStyle/>
        <a:p>
          <a:endParaRPr lang="de-AT"/>
        </a:p>
      </dgm:t>
    </dgm:pt>
    <dgm:pt modelId="{5B9E757B-B83F-4F77-9251-0F333E09B46F}" type="sibTrans" cxnId="{5EFECC06-494F-48DD-872B-FFD01A8DC534}">
      <dgm:prSet/>
      <dgm:spPr/>
      <dgm:t>
        <a:bodyPr/>
        <a:lstStyle/>
        <a:p>
          <a:endParaRPr lang="de-AT"/>
        </a:p>
      </dgm:t>
    </dgm:pt>
    <dgm:pt modelId="{BEE45722-02C3-487B-96D8-5B9161B87B46}">
      <dgm:prSet phldrT="[Text]"/>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Security Doors</a:t>
          </a:r>
          <a:endParaRPr lang="de-AT" b="1" dirty="0">
            <a:solidFill>
              <a:schemeClr val="tx1"/>
            </a:solidFill>
          </a:endParaRPr>
        </a:p>
      </dgm:t>
    </dgm:pt>
    <dgm:pt modelId="{B93733B1-3284-41D0-B206-7F90B857B1C8}" type="parTrans" cxnId="{A997C458-87F9-4EC0-8E2B-A82CB17EEE65}">
      <dgm:prSet/>
      <dgm:spPr/>
      <dgm:t>
        <a:bodyPr/>
        <a:lstStyle/>
        <a:p>
          <a:endParaRPr lang="de-AT"/>
        </a:p>
      </dgm:t>
    </dgm:pt>
    <dgm:pt modelId="{3017ACE0-758F-4F58-85FA-E5CB70843B9F}" type="sibTrans" cxnId="{A997C458-87F9-4EC0-8E2B-A82CB17EEE65}">
      <dgm:prSet/>
      <dgm:spPr/>
      <dgm:t>
        <a:bodyPr/>
        <a:lstStyle/>
        <a:p>
          <a:endParaRPr lang="de-AT"/>
        </a:p>
      </dgm:t>
    </dgm:pt>
    <dgm:pt modelId="{E097E1E5-B8D8-46B8-8A37-3C410E845DB2}">
      <dgm:prSet/>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Electronic Locks / Magnetic Stripe / Smart Cards</a:t>
          </a:r>
          <a:endParaRPr lang="de-AT" b="1" dirty="0">
            <a:solidFill>
              <a:schemeClr val="tx1"/>
            </a:solidFill>
          </a:endParaRPr>
        </a:p>
      </dgm:t>
    </dgm:pt>
    <dgm:pt modelId="{489A297F-DB0F-4A6A-B23F-543CAF5911A5}" type="parTrans" cxnId="{4D578DB1-BC3B-4F53-A1E5-774BC14AA99F}">
      <dgm:prSet/>
      <dgm:spPr/>
      <dgm:t>
        <a:bodyPr/>
        <a:lstStyle/>
        <a:p>
          <a:endParaRPr lang="de-AT"/>
        </a:p>
      </dgm:t>
    </dgm:pt>
    <dgm:pt modelId="{CC886B2E-7679-4FE4-99C2-16900511B499}" type="sibTrans" cxnId="{4D578DB1-BC3B-4F53-A1E5-774BC14AA99F}">
      <dgm:prSet/>
      <dgm:spPr/>
      <dgm:t>
        <a:bodyPr/>
        <a:lstStyle/>
        <a:p>
          <a:endParaRPr lang="de-AT"/>
        </a:p>
      </dgm:t>
    </dgm:pt>
    <dgm:pt modelId="{AE938756-EAEE-40A0-BE98-BAE108C32A12}">
      <dgm:prSet/>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Photo Identification</a:t>
          </a:r>
          <a:endParaRPr lang="de-AT" b="1" dirty="0">
            <a:solidFill>
              <a:schemeClr val="tx1"/>
            </a:solidFill>
          </a:endParaRPr>
        </a:p>
      </dgm:t>
    </dgm:pt>
    <dgm:pt modelId="{5E34312F-B288-4C50-BF9C-4B4387C69BC0}" type="parTrans" cxnId="{2360EF01-D155-41B1-84C2-FE174A123335}">
      <dgm:prSet/>
      <dgm:spPr/>
      <dgm:t>
        <a:bodyPr/>
        <a:lstStyle/>
        <a:p>
          <a:endParaRPr lang="de-AT"/>
        </a:p>
      </dgm:t>
    </dgm:pt>
    <dgm:pt modelId="{D0F42DE7-6877-4D00-95CC-FB01CC3EF8E7}" type="sibTrans" cxnId="{2360EF01-D155-41B1-84C2-FE174A123335}">
      <dgm:prSet/>
      <dgm:spPr/>
      <dgm:t>
        <a:bodyPr/>
        <a:lstStyle/>
        <a:p>
          <a:endParaRPr lang="de-AT"/>
        </a:p>
      </dgm:t>
    </dgm:pt>
    <dgm:pt modelId="{A2032C05-2961-4C0C-846D-9E8896A246E2}">
      <dgm:prSet/>
      <dgm:spPr>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Finger prints</a:t>
          </a:r>
          <a:endParaRPr lang="de-AT" b="1" dirty="0">
            <a:solidFill>
              <a:schemeClr val="tx1"/>
            </a:solidFill>
          </a:endParaRPr>
        </a:p>
      </dgm:t>
    </dgm:pt>
    <dgm:pt modelId="{BA87D0EF-3334-40EA-A659-B1F39688D91C}" type="parTrans" cxnId="{FA1DC8C3-83AF-4BA6-84B0-80022176CDA9}">
      <dgm:prSet/>
      <dgm:spPr/>
      <dgm:t>
        <a:bodyPr/>
        <a:lstStyle/>
        <a:p>
          <a:endParaRPr lang="de-AT"/>
        </a:p>
      </dgm:t>
    </dgm:pt>
    <dgm:pt modelId="{ADA4E3DF-ECA3-4AEA-916E-BEB23A1E82E0}" type="sibTrans" cxnId="{FA1DC8C3-83AF-4BA6-84B0-80022176CDA9}">
      <dgm:prSet/>
      <dgm:spPr/>
      <dgm:t>
        <a:bodyPr/>
        <a:lstStyle/>
        <a:p>
          <a:endParaRPr lang="de-AT"/>
        </a:p>
      </dgm:t>
    </dgm:pt>
    <dgm:pt modelId="{D705FDB0-14ED-435D-B08A-ADDD8250E3CD}" type="pres">
      <dgm:prSet presAssocID="{85925FC8-FA23-4A3D-AFF5-7B2BA26D20D1}" presName="linear" presStyleCnt="0">
        <dgm:presLayoutVars>
          <dgm:dir/>
          <dgm:animLvl val="lvl"/>
          <dgm:resizeHandles val="exact"/>
        </dgm:presLayoutVars>
      </dgm:prSet>
      <dgm:spPr/>
      <dgm:t>
        <a:bodyPr/>
        <a:lstStyle/>
        <a:p>
          <a:endParaRPr lang="en-US"/>
        </a:p>
      </dgm:t>
    </dgm:pt>
    <dgm:pt modelId="{5CE05BCA-C9BB-410C-AE3F-93C6B114689A}" type="pres">
      <dgm:prSet presAssocID="{2A552914-82C0-4301-AE66-B8AA8C86A3F5}" presName="parentLin" presStyleCnt="0"/>
      <dgm:spPr/>
    </dgm:pt>
    <dgm:pt modelId="{6A422726-105A-43BD-815B-C2B69B2FB769}" type="pres">
      <dgm:prSet presAssocID="{2A552914-82C0-4301-AE66-B8AA8C86A3F5}" presName="parentLeftMargin" presStyleLbl="node1" presStyleIdx="0" presStyleCnt="6"/>
      <dgm:spPr/>
      <dgm:t>
        <a:bodyPr/>
        <a:lstStyle/>
        <a:p>
          <a:endParaRPr lang="en-US"/>
        </a:p>
      </dgm:t>
    </dgm:pt>
    <dgm:pt modelId="{FE5CED7B-A4C3-4323-A02E-84FAF065C036}" type="pres">
      <dgm:prSet presAssocID="{2A552914-82C0-4301-AE66-B8AA8C86A3F5}" presName="parentText" presStyleLbl="node1" presStyleIdx="0" presStyleCnt="6">
        <dgm:presLayoutVars>
          <dgm:chMax val="0"/>
          <dgm:bulletEnabled val="1"/>
        </dgm:presLayoutVars>
      </dgm:prSet>
      <dgm:spPr/>
      <dgm:t>
        <a:bodyPr/>
        <a:lstStyle/>
        <a:p>
          <a:endParaRPr lang="en-US"/>
        </a:p>
      </dgm:t>
    </dgm:pt>
    <dgm:pt modelId="{B92E3A49-31A7-46FE-A2F3-44A0F3BF1E68}" type="pres">
      <dgm:prSet presAssocID="{2A552914-82C0-4301-AE66-B8AA8C86A3F5}" presName="negativeSpace" presStyleCnt="0"/>
      <dgm:spPr/>
    </dgm:pt>
    <dgm:pt modelId="{BE3F9DBF-0CF5-4BD1-A7D6-ADFB511DE80B}" type="pres">
      <dgm:prSet presAssocID="{2A552914-82C0-4301-AE66-B8AA8C86A3F5}" presName="childText" presStyleLbl="conFgAcc1" presStyleIdx="0" presStyleCnt="6">
        <dgm:presLayoutVars>
          <dgm:bulletEnabled val="1"/>
        </dgm:presLayoutVars>
      </dgm:prSet>
      <dgm:spPr/>
    </dgm:pt>
    <dgm:pt modelId="{B557A9A4-A267-45B5-ADB1-0B5EE204A060}" type="pres">
      <dgm:prSet presAssocID="{B899E50E-D76D-4B1A-B378-D93C09FBBA19}" presName="spaceBetweenRectangles" presStyleCnt="0"/>
      <dgm:spPr/>
    </dgm:pt>
    <dgm:pt modelId="{826CC109-3F4C-435C-AE57-458B7993A878}" type="pres">
      <dgm:prSet presAssocID="{33D9D66C-ACAA-4165-ABE1-A6671CE40A12}" presName="parentLin" presStyleCnt="0"/>
      <dgm:spPr/>
    </dgm:pt>
    <dgm:pt modelId="{D5DDBF9A-5AC7-46A1-B7DE-29EE3B316DDB}" type="pres">
      <dgm:prSet presAssocID="{33D9D66C-ACAA-4165-ABE1-A6671CE40A12}" presName="parentLeftMargin" presStyleLbl="node1" presStyleIdx="0" presStyleCnt="6"/>
      <dgm:spPr/>
      <dgm:t>
        <a:bodyPr/>
        <a:lstStyle/>
        <a:p>
          <a:endParaRPr lang="en-US"/>
        </a:p>
      </dgm:t>
    </dgm:pt>
    <dgm:pt modelId="{6F4CC434-B8A3-453E-B6A5-23E414BDE3AC}" type="pres">
      <dgm:prSet presAssocID="{33D9D66C-ACAA-4165-ABE1-A6671CE40A12}" presName="parentText" presStyleLbl="node1" presStyleIdx="1" presStyleCnt="6">
        <dgm:presLayoutVars>
          <dgm:chMax val="0"/>
          <dgm:bulletEnabled val="1"/>
        </dgm:presLayoutVars>
      </dgm:prSet>
      <dgm:spPr/>
      <dgm:t>
        <a:bodyPr/>
        <a:lstStyle/>
        <a:p>
          <a:endParaRPr lang="en-US"/>
        </a:p>
      </dgm:t>
    </dgm:pt>
    <dgm:pt modelId="{B375FCF8-A7B5-4EE7-BF02-6104E06F2CCA}" type="pres">
      <dgm:prSet presAssocID="{33D9D66C-ACAA-4165-ABE1-A6671CE40A12}" presName="negativeSpace" presStyleCnt="0"/>
      <dgm:spPr/>
    </dgm:pt>
    <dgm:pt modelId="{2E1C6E44-D523-44E3-A154-246617C751D0}" type="pres">
      <dgm:prSet presAssocID="{33D9D66C-ACAA-4165-ABE1-A6671CE40A12}" presName="childText" presStyleLbl="conFgAcc1" presStyleIdx="1" presStyleCnt="6">
        <dgm:presLayoutVars>
          <dgm:bulletEnabled val="1"/>
        </dgm:presLayoutVars>
      </dgm:prSet>
      <dgm:spPr/>
    </dgm:pt>
    <dgm:pt modelId="{88F21B8A-D0C9-4F23-89FA-A34BDDB3047F}" type="pres">
      <dgm:prSet presAssocID="{5B9E757B-B83F-4F77-9251-0F333E09B46F}" presName="spaceBetweenRectangles" presStyleCnt="0"/>
      <dgm:spPr/>
    </dgm:pt>
    <dgm:pt modelId="{2BFE3561-3781-419F-9DC0-97640E6EB12D}" type="pres">
      <dgm:prSet presAssocID="{BEE45722-02C3-487B-96D8-5B9161B87B46}" presName="parentLin" presStyleCnt="0"/>
      <dgm:spPr/>
    </dgm:pt>
    <dgm:pt modelId="{BC18F6DD-918D-4588-A091-BE0FC3BE6D4B}" type="pres">
      <dgm:prSet presAssocID="{BEE45722-02C3-487B-96D8-5B9161B87B46}" presName="parentLeftMargin" presStyleLbl="node1" presStyleIdx="1" presStyleCnt="6"/>
      <dgm:spPr/>
      <dgm:t>
        <a:bodyPr/>
        <a:lstStyle/>
        <a:p>
          <a:endParaRPr lang="en-US"/>
        </a:p>
      </dgm:t>
    </dgm:pt>
    <dgm:pt modelId="{73587866-68AE-4A95-A259-3368990BBC2E}" type="pres">
      <dgm:prSet presAssocID="{BEE45722-02C3-487B-96D8-5B9161B87B46}" presName="parentText" presStyleLbl="node1" presStyleIdx="2" presStyleCnt="6">
        <dgm:presLayoutVars>
          <dgm:chMax val="0"/>
          <dgm:bulletEnabled val="1"/>
        </dgm:presLayoutVars>
      </dgm:prSet>
      <dgm:spPr/>
      <dgm:t>
        <a:bodyPr/>
        <a:lstStyle/>
        <a:p>
          <a:endParaRPr lang="de-AT"/>
        </a:p>
      </dgm:t>
    </dgm:pt>
    <dgm:pt modelId="{96FB6F0D-1EEB-48A2-A4CD-FBE5003373A5}" type="pres">
      <dgm:prSet presAssocID="{BEE45722-02C3-487B-96D8-5B9161B87B46}" presName="negativeSpace" presStyleCnt="0"/>
      <dgm:spPr/>
    </dgm:pt>
    <dgm:pt modelId="{32028F88-0919-44F7-A90F-CA1287340246}" type="pres">
      <dgm:prSet presAssocID="{BEE45722-02C3-487B-96D8-5B9161B87B46}" presName="childText" presStyleLbl="conFgAcc1" presStyleIdx="2" presStyleCnt="6">
        <dgm:presLayoutVars>
          <dgm:bulletEnabled val="1"/>
        </dgm:presLayoutVars>
      </dgm:prSet>
      <dgm:spPr/>
    </dgm:pt>
    <dgm:pt modelId="{CF3C340C-7C50-497B-B208-56FBB6877DA7}" type="pres">
      <dgm:prSet presAssocID="{3017ACE0-758F-4F58-85FA-E5CB70843B9F}" presName="spaceBetweenRectangles" presStyleCnt="0"/>
      <dgm:spPr/>
    </dgm:pt>
    <dgm:pt modelId="{3931D70D-A835-4250-97A5-655A54DF4481}" type="pres">
      <dgm:prSet presAssocID="{E097E1E5-B8D8-46B8-8A37-3C410E845DB2}" presName="parentLin" presStyleCnt="0"/>
      <dgm:spPr/>
    </dgm:pt>
    <dgm:pt modelId="{9A8B4511-474A-41C2-8805-3F800CA92F3E}" type="pres">
      <dgm:prSet presAssocID="{E097E1E5-B8D8-46B8-8A37-3C410E845DB2}" presName="parentLeftMargin" presStyleLbl="node1" presStyleIdx="2" presStyleCnt="6"/>
      <dgm:spPr/>
      <dgm:t>
        <a:bodyPr/>
        <a:lstStyle/>
        <a:p>
          <a:endParaRPr lang="en-US"/>
        </a:p>
      </dgm:t>
    </dgm:pt>
    <dgm:pt modelId="{D4F7A360-EAFE-41C4-93E3-05B6AF2C5C03}" type="pres">
      <dgm:prSet presAssocID="{E097E1E5-B8D8-46B8-8A37-3C410E845DB2}" presName="parentText" presStyleLbl="node1" presStyleIdx="3" presStyleCnt="6">
        <dgm:presLayoutVars>
          <dgm:chMax val="0"/>
          <dgm:bulletEnabled val="1"/>
        </dgm:presLayoutVars>
      </dgm:prSet>
      <dgm:spPr/>
      <dgm:t>
        <a:bodyPr/>
        <a:lstStyle/>
        <a:p>
          <a:endParaRPr lang="de-AT"/>
        </a:p>
      </dgm:t>
    </dgm:pt>
    <dgm:pt modelId="{421FDFCE-6AF0-45E0-8BF7-0CE300FD73C9}" type="pres">
      <dgm:prSet presAssocID="{E097E1E5-B8D8-46B8-8A37-3C410E845DB2}" presName="negativeSpace" presStyleCnt="0"/>
      <dgm:spPr/>
    </dgm:pt>
    <dgm:pt modelId="{81AC3BC0-8714-416D-88D7-B24CED889AED}" type="pres">
      <dgm:prSet presAssocID="{E097E1E5-B8D8-46B8-8A37-3C410E845DB2}" presName="childText" presStyleLbl="conFgAcc1" presStyleIdx="3" presStyleCnt="6">
        <dgm:presLayoutVars>
          <dgm:bulletEnabled val="1"/>
        </dgm:presLayoutVars>
      </dgm:prSet>
      <dgm:spPr/>
    </dgm:pt>
    <dgm:pt modelId="{A910C1CE-DCCE-4373-8BB7-4830E7569341}" type="pres">
      <dgm:prSet presAssocID="{CC886B2E-7679-4FE4-99C2-16900511B499}" presName="spaceBetweenRectangles" presStyleCnt="0"/>
      <dgm:spPr/>
    </dgm:pt>
    <dgm:pt modelId="{57308A14-EC88-4A57-8836-F5B4AC3885C3}" type="pres">
      <dgm:prSet presAssocID="{AE938756-EAEE-40A0-BE98-BAE108C32A12}" presName="parentLin" presStyleCnt="0"/>
      <dgm:spPr/>
    </dgm:pt>
    <dgm:pt modelId="{0AC1C047-EB19-4547-A070-EB39FF3C6A7D}" type="pres">
      <dgm:prSet presAssocID="{AE938756-EAEE-40A0-BE98-BAE108C32A12}" presName="parentLeftMargin" presStyleLbl="node1" presStyleIdx="3" presStyleCnt="6"/>
      <dgm:spPr/>
      <dgm:t>
        <a:bodyPr/>
        <a:lstStyle/>
        <a:p>
          <a:endParaRPr lang="en-US"/>
        </a:p>
      </dgm:t>
    </dgm:pt>
    <dgm:pt modelId="{A8ACF05D-EB55-4EEC-BEE2-2B7AEA93DEB1}" type="pres">
      <dgm:prSet presAssocID="{AE938756-EAEE-40A0-BE98-BAE108C32A12}" presName="parentText" presStyleLbl="node1" presStyleIdx="4" presStyleCnt="6">
        <dgm:presLayoutVars>
          <dgm:chMax val="0"/>
          <dgm:bulletEnabled val="1"/>
        </dgm:presLayoutVars>
      </dgm:prSet>
      <dgm:spPr/>
      <dgm:t>
        <a:bodyPr/>
        <a:lstStyle/>
        <a:p>
          <a:endParaRPr lang="de-AT"/>
        </a:p>
      </dgm:t>
    </dgm:pt>
    <dgm:pt modelId="{CCBBE27C-5C1C-4E61-AB41-D77593777D62}" type="pres">
      <dgm:prSet presAssocID="{AE938756-EAEE-40A0-BE98-BAE108C32A12}" presName="negativeSpace" presStyleCnt="0"/>
      <dgm:spPr/>
    </dgm:pt>
    <dgm:pt modelId="{AF978C26-3DBD-429D-9A48-B3F1DECAD1B8}" type="pres">
      <dgm:prSet presAssocID="{AE938756-EAEE-40A0-BE98-BAE108C32A12}" presName="childText" presStyleLbl="conFgAcc1" presStyleIdx="4" presStyleCnt="6">
        <dgm:presLayoutVars>
          <dgm:bulletEnabled val="1"/>
        </dgm:presLayoutVars>
      </dgm:prSet>
      <dgm:spPr/>
    </dgm:pt>
    <dgm:pt modelId="{5EC4DC76-6D25-4D85-BEED-0ED2FD8907E7}" type="pres">
      <dgm:prSet presAssocID="{D0F42DE7-6877-4D00-95CC-FB01CC3EF8E7}" presName="spaceBetweenRectangles" presStyleCnt="0"/>
      <dgm:spPr/>
    </dgm:pt>
    <dgm:pt modelId="{3A75E569-1300-4C64-8E6D-1BC392EE64DE}" type="pres">
      <dgm:prSet presAssocID="{A2032C05-2961-4C0C-846D-9E8896A246E2}" presName="parentLin" presStyleCnt="0"/>
      <dgm:spPr/>
    </dgm:pt>
    <dgm:pt modelId="{F94214F6-F431-42BB-88CD-A3C3A6367B4E}" type="pres">
      <dgm:prSet presAssocID="{A2032C05-2961-4C0C-846D-9E8896A246E2}" presName="parentLeftMargin" presStyleLbl="node1" presStyleIdx="4" presStyleCnt="6"/>
      <dgm:spPr/>
      <dgm:t>
        <a:bodyPr/>
        <a:lstStyle/>
        <a:p>
          <a:endParaRPr lang="en-US"/>
        </a:p>
      </dgm:t>
    </dgm:pt>
    <dgm:pt modelId="{C7E9EF06-B8C5-4C6C-86F7-05AC0C024A94}" type="pres">
      <dgm:prSet presAssocID="{A2032C05-2961-4C0C-846D-9E8896A246E2}" presName="parentText" presStyleLbl="node1" presStyleIdx="5" presStyleCnt="6">
        <dgm:presLayoutVars>
          <dgm:chMax val="0"/>
          <dgm:bulletEnabled val="1"/>
        </dgm:presLayoutVars>
      </dgm:prSet>
      <dgm:spPr/>
      <dgm:t>
        <a:bodyPr/>
        <a:lstStyle/>
        <a:p>
          <a:endParaRPr lang="en-US"/>
        </a:p>
      </dgm:t>
    </dgm:pt>
    <dgm:pt modelId="{91DD4A08-C77C-4B0E-BD55-D615FE90B57E}" type="pres">
      <dgm:prSet presAssocID="{A2032C05-2961-4C0C-846D-9E8896A246E2}" presName="negativeSpace" presStyleCnt="0"/>
      <dgm:spPr/>
    </dgm:pt>
    <dgm:pt modelId="{8420E2D8-6B08-4FEE-9BF9-B129E64BF75A}" type="pres">
      <dgm:prSet presAssocID="{A2032C05-2961-4C0C-846D-9E8896A246E2}" presName="childText" presStyleLbl="conFgAcc1" presStyleIdx="5" presStyleCnt="6">
        <dgm:presLayoutVars>
          <dgm:bulletEnabled val="1"/>
        </dgm:presLayoutVars>
      </dgm:prSet>
      <dgm:spPr/>
    </dgm:pt>
  </dgm:ptLst>
  <dgm:cxnLst>
    <dgm:cxn modelId="{FA1DC8C3-83AF-4BA6-84B0-80022176CDA9}" srcId="{85925FC8-FA23-4A3D-AFF5-7B2BA26D20D1}" destId="{A2032C05-2961-4C0C-846D-9E8896A246E2}" srcOrd="5" destOrd="0" parTransId="{BA87D0EF-3334-40EA-A659-B1F39688D91C}" sibTransId="{ADA4E3DF-ECA3-4AEA-916E-BEB23A1E82E0}"/>
    <dgm:cxn modelId="{5EFECC06-494F-48DD-872B-FFD01A8DC534}" srcId="{85925FC8-FA23-4A3D-AFF5-7B2BA26D20D1}" destId="{33D9D66C-ACAA-4165-ABE1-A6671CE40A12}" srcOrd="1" destOrd="0" parTransId="{6C4C1DCD-7DE5-43BF-A4FD-47B5691B145C}" sibTransId="{5B9E757B-B83F-4F77-9251-0F333E09B46F}"/>
    <dgm:cxn modelId="{6D435E4F-62BF-4E32-9D76-6504BEAF252A}" type="presOf" srcId="{E097E1E5-B8D8-46B8-8A37-3C410E845DB2}" destId="{9A8B4511-474A-41C2-8805-3F800CA92F3E}" srcOrd="0" destOrd="0" presId="urn:microsoft.com/office/officeart/2005/8/layout/list1"/>
    <dgm:cxn modelId="{F59E2191-0BFE-4B04-A03C-5FB150492C1E}" type="presOf" srcId="{A2032C05-2961-4C0C-846D-9E8896A246E2}" destId="{F94214F6-F431-42BB-88CD-A3C3A6367B4E}" srcOrd="0" destOrd="0" presId="urn:microsoft.com/office/officeart/2005/8/layout/list1"/>
    <dgm:cxn modelId="{32BCDEA0-D8B1-4BB9-9398-D632FD3B9023}" type="presOf" srcId="{BEE45722-02C3-487B-96D8-5B9161B87B46}" destId="{BC18F6DD-918D-4588-A091-BE0FC3BE6D4B}" srcOrd="0" destOrd="0" presId="urn:microsoft.com/office/officeart/2005/8/layout/list1"/>
    <dgm:cxn modelId="{DA742023-7140-4D46-A31E-B1F853E62A78}" type="presOf" srcId="{AE938756-EAEE-40A0-BE98-BAE108C32A12}" destId="{A8ACF05D-EB55-4EEC-BEE2-2B7AEA93DEB1}" srcOrd="1" destOrd="0" presId="urn:microsoft.com/office/officeart/2005/8/layout/list1"/>
    <dgm:cxn modelId="{FA83CD50-463D-444B-80A9-8FBD9F3EE5D2}" srcId="{85925FC8-FA23-4A3D-AFF5-7B2BA26D20D1}" destId="{2A552914-82C0-4301-AE66-B8AA8C86A3F5}" srcOrd="0" destOrd="0" parTransId="{543D0387-1666-43E4-82BF-72EF3E601338}" sibTransId="{B899E50E-D76D-4B1A-B378-D93C09FBBA19}"/>
    <dgm:cxn modelId="{4D578DB1-BC3B-4F53-A1E5-774BC14AA99F}" srcId="{85925FC8-FA23-4A3D-AFF5-7B2BA26D20D1}" destId="{E097E1E5-B8D8-46B8-8A37-3C410E845DB2}" srcOrd="3" destOrd="0" parTransId="{489A297F-DB0F-4A6A-B23F-543CAF5911A5}" sibTransId="{CC886B2E-7679-4FE4-99C2-16900511B499}"/>
    <dgm:cxn modelId="{3BB4703F-8569-4530-A5BD-E5264C2D72C6}" type="presOf" srcId="{2A552914-82C0-4301-AE66-B8AA8C86A3F5}" destId="{6A422726-105A-43BD-815B-C2B69B2FB769}" srcOrd="0" destOrd="0" presId="urn:microsoft.com/office/officeart/2005/8/layout/list1"/>
    <dgm:cxn modelId="{18B19651-74D2-4B96-835B-CD87C1B1825A}" type="presOf" srcId="{AE938756-EAEE-40A0-BE98-BAE108C32A12}" destId="{0AC1C047-EB19-4547-A070-EB39FF3C6A7D}" srcOrd="0" destOrd="0" presId="urn:microsoft.com/office/officeart/2005/8/layout/list1"/>
    <dgm:cxn modelId="{8A1DFA4E-747D-4FA4-AE5A-6BF71B46303C}" type="presOf" srcId="{2A552914-82C0-4301-AE66-B8AA8C86A3F5}" destId="{FE5CED7B-A4C3-4323-A02E-84FAF065C036}" srcOrd="1" destOrd="0" presId="urn:microsoft.com/office/officeart/2005/8/layout/list1"/>
    <dgm:cxn modelId="{31BB89C4-4067-4F4E-98A8-41C4EC1A073A}" type="presOf" srcId="{A2032C05-2961-4C0C-846D-9E8896A246E2}" destId="{C7E9EF06-B8C5-4C6C-86F7-05AC0C024A94}" srcOrd="1" destOrd="0" presId="urn:microsoft.com/office/officeart/2005/8/layout/list1"/>
    <dgm:cxn modelId="{2360EF01-D155-41B1-84C2-FE174A123335}" srcId="{85925FC8-FA23-4A3D-AFF5-7B2BA26D20D1}" destId="{AE938756-EAEE-40A0-BE98-BAE108C32A12}" srcOrd="4" destOrd="0" parTransId="{5E34312F-B288-4C50-BF9C-4B4387C69BC0}" sibTransId="{D0F42DE7-6877-4D00-95CC-FB01CC3EF8E7}"/>
    <dgm:cxn modelId="{89643D2B-D646-4237-A03C-1AD1CF80DA98}" type="presOf" srcId="{BEE45722-02C3-487B-96D8-5B9161B87B46}" destId="{73587866-68AE-4A95-A259-3368990BBC2E}" srcOrd="1" destOrd="0" presId="urn:microsoft.com/office/officeart/2005/8/layout/list1"/>
    <dgm:cxn modelId="{54D7BD08-5EFC-4D62-89BA-1ED17B58CBFE}" type="presOf" srcId="{33D9D66C-ACAA-4165-ABE1-A6671CE40A12}" destId="{D5DDBF9A-5AC7-46A1-B7DE-29EE3B316DDB}" srcOrd="0" destOrd="0" presId="urn:microsoft.com/office/officeart/2005/8/layout/list1"/>
    <dgm:cxn modelId="{08ED452F-4CFA-4440-91A9-0C49E0B04703}" type="presOf" srcId="{85925FC8-FA23-4A3D-AFF5-7B2BA26D20D1}" destId="{D705FDB0-14ED-435D-B08A-ADDD8250E3CD}" srcOrd="0" destOrd="0" presId="urn:microsoft.com/office/officeart/2005/8/layout/list1"/>
    <dgm:cxn modelId="{4D8EC76E-274B-43DA-814C-9E3675882BAD}" type="presOf" srcId="{E097E1E5-B8D8-46B8-8A37-3C410E845DB2}" destId="{D4F7A360-EAFE-41C4-93E3-05B6AF2C5C03}" srcOrd="1" destOrd="0" presId="urn:microsoft.com/office/officeart/2005/8/layout/list1"/>
    <dgm:cxn modelId="{A997C458-87F9-4EC0-8E2B-A82CB17EEE65}" srcId="{85925FC8-FA23-4A3D-AFF5-7B2BA26D20D1}" destId="{BEE45722-02C3-487B-96D8-5B9161B87B46}" srcOrd="2" destOrd="0" parTransId="{B93733B1-3284-41D0-B206-7F90B857B1C8}" sibTransId="{3017ACE0-758F-4F58-85FA-E5CB70843B9F}"/>
    <dgm:cxn modelId="{5D5387C4-920A-4673-B91E-CEA17F7B50ED}" type="presOf" srcId="{33D9D66C-ACAA-4165-ABE1-A6671CE40A12}" destId="{6F4CC434-B8A3-453E-B6A5-23E414BDE3AC}" srcOrd="1" destOrd="0" presId="urn:microsoft.com/office/officeart/2005/8/layout/list1"/>
    <dgm:cxn modelId="{5F52A2A1-A27D-40E5-A26D-64F99A459C26}" type="presParOf" srcId="{D705FDB0-14ED-435D-B08A-ADDD8250E3CD}" destId="{5CE05BCA-C9BB-410C-AE3F-93C6B114689A}" srcOrd="0" destOrd="0" presId="urn:microsoft.com/office/officeart/2005/8/layout/list1"/>
    <dgm:cxn modelId="{29DBB570-DFD3-4B9E-8765-5F4AD9235675}" type="presParOf" srcId="{5CE05BCA-C9BB-410C-AE3F-93C6B114689A}" destId="{6A422726-105A-43BD-815B-C2B69B2FB769}" srcOrd="0" destOrd="0" presId="urn:microsoft.com/office/officeart/2005/8/layout/list1"/>
    <dgm:cxn modelId="{90A352BA-2A34-4B29-A375-83586BB432B9}" type="presParOf" srcId="{5CE05BCA-C9BB-410C-AE3F-93C6B114689A}" destId="{FE5CED7B-A4C3-4323-A02E-84FAF065C036}" srcOrd="1" destOrd="0" presId="urn:microsoft.com/office/officeart/2005/8/layout/list1"/>
    <dgm:cxn modelId="{BF031DD1-E421-44C7-89C1-AB2485FE8E83}" type="presParOf" srcId="{D705FDB0-14ED-435D-B08A-ADDD8250E3CD}" destId="{B92E3A49-31A7-46FE-A2F3-44A0F3BF1E68}" srcOrd="1" destOrd="0" presId="urn:microsoft.com/office/officeart/2005/8/layout/list1"/>
    <dgm:cxn modelId="{907D0F54-0F7B-4DF9-B460-F67429CDD7E3}" type="presParOf" srcId="{D705FDB0-14ED-435D-B08A-ADDD8250E3CD}" destId="{BE3F9DBF-0CF5-4BD1-A7D6-ADFB511DE80B}" srcOrd="2" destOrd="0" presId="urn:microsoft.com/office/officeart/2005/8/layout/list1"/>
    <dgm:cxn modelId="{229CB21B-D3CB-47A3-97CA-C199AD891D9C}" type="presParOf" srcId="{D705FDB0-14ED-435D-B08A-ADDD8250E3CD}" destId="{B557A9A4-A267-45B5-ADB1-0B5EE204A060}" srcOrd="3" destOrd="0" presId="urn:microsoft.com/office/officeart/2005/8/layout/list1"/>
    <dgm:cxn modelId="{33BD7AD5-9C1F-43D7-9D22-BF15441200F9}" type="presParOf" srcId="{D705FDB0-14ED-435D-B08A-ADDD8250E3CD}" destId="{826CC109-3F4C-435C-AE57-458B7993A878}" srcOrd="4" destOrd="0" presId="urn:microsoft.com/office/officeart/2005/8/layout/list1"/>
    <dgm:cxn modelId="{907BB1F2-4BE1-48FC-869D-7AAD50D602B8}" type="presParOf" srcId="{826CC109-3F4C-435C-AE57-458B7993A878}" destId="{D5DDBF9A-5AC7-46A1-B7DE-29EE3B316DDB}" srcOrd="0" destOrd="0" presId="urn:microsoft.com/office/officeart/2005/8/layout/list1"/>
    <dgm:cxn modelId="{9F35F013-2BBF-468A-B9DA-8CB646FB5C89}" type="presParOf" srcId="{826CC109-3F4C-435C-AE57-458B7993A878}" destId="{6F4CC434-B8A3-453E-B6A5-23E414BDE3AC}" srcOrd="1" destOrd="0" presId="urn:microsoft.com/office/officeart/2005/8/layout/list1"/>
    <dgm:cxn modelId="{CBE65EB7-CCA9-43CE-B367-D589EFD2BA24}" type="presParOf" srcId="{D705FDB0-14ED-435D-B08A-ADDD8250E3CD}" destId="{B375FCF8-A7B5-4EE7-BF02-6104E06F2CCA}" srcOrd="5" destOrd="0" presId="urn:microsoft.com/office/officeart/2005/8/layout/list1"/>
    <dgm:cxn modelId="{5EFB3793-93BF-40E5-8AE6-006D88FCB121}" type="presParOf" srcId="{D705FDB0-14ED-435D-B08A-ADDD8250E3CD}" destId="{2E1C6E44-D523-44E3-A154-246617C751D0}" srcOrd="6" destOrd="0" presId="urn:microsoft.com/office/officeart/2005/8/layout/list1"/>
    <dgm:cxn modelId="{DC310886-555B-4218-A7B6-EAA3C010D1D4}" type="presParOf" srcId="{D705FDB0-14ED-435D-B08A-ADDD8250E3CD}" destId="{88F21B8A-D0C9-4F23-89FA-A34BDDB3047F}" srcOrd="7" destOrd="0" presId="urn:microsoft.com/office/officeart/2005/8/layout/list1"/>
    <dgm:cxn modelId="{8F349A88-218D-4715-AADD-7CD79A1F0F31}" type="presParOf" srcId="{D705FDB0-14ED-435D-B08A-ADDD8250E3CD}" destId="{2BFE3561-3781-419F-9DC0-97640E6EB12D}" srcOrd="8" destOrd="0" presId="urn:microsoft.com/office/officeart/2005/8/layout/list1"/>
    <dgm:cxn modelId="{772D04C4-4197-4A49-A58E-E388B59D6196}" type="presParOf" srcId="{2BFE3561-3781-419F-9DC0-97640E6EB12D}" destId="{BC18F6DD-918D-4588-A091-BE0FC3BE6D4B}" srcOrd="0" destOrd="0" presId="urn:microsoft.com/office/officeart/2005/8/layout/list1"/>
    <dgm:cxn modelId="{B4224810-471C-415E-A17D-71D688A900D2}" type="presParOf" srcId="{2BFE3561-3781-419F-9DC0-97640E6EB12D}" destId="{73587866-68AE-4A95-A259-3368990BBC2E}" srcOrd="1" destOrd="0" presId="urn:microsoft.com/office/officeart/2005/8/layout/list1"/>
    <dgm:cxn modelId="{D275672F-E0DF-4BC1-B82D-AF1A9A495723}" type="presParOf" srcId="{D705FDB0-14ED-435D-B08A-ADDD8250E3CD}" destId="{96FB6F0D-1EEB-48A2-A4CD-FBE5003373A5}" srcOrd="9" destOrd="0" presId="urn:microsoft.com/office/officeart/2005/8/layout/list1"/>
    <dgm:cxn modelId="{6BBB02BA-3A68-4742-A549-554AC28BB351}" type="presParOf" srcId="{D705FDB0-14ED-435D-B08A-ADDD8250E3CD}" destId="{32028F88-0919-44F7-A90F-CA1287340246}" srcOrd="10" destOrd="0" presId="urn:microsoft.com/office/officeart/2005/8/layout/list1"/>
    <dgm:cxn modelId="{32A0B435-BA3D-443C-AC81-78FD21B98E1B}" type="presParOf" srcId="{D705FDB0-14ED-435D-B08A-ADDD8250E3CD}" destId="{CF3C340C-7C50-497B-B208-56FBB6877DA7}" srcOrd="11" destOrd="0" presId="urn:microsoft.com/office/officeart/2005/8/layout/list1"/>
    <dgm:cxn modelId="{6004EB83-CCFC-496D-AAA5-850ABFD58346}" type="presParOf" srcId="{D705FDB0-14ED-435D-B08A-ADDD8250E3CD}" destId="{3931D70D-A835-4250-97A5-655A54DF4481}" srcOrd="12" destOrd="0" presId="urn:microsoft.com/office/officeart/2005/8/layout/list1"/>
    <dgm:cxn modelId="{0DF4A643-BA89-4138-8F18-A7FA375F38DB}" type="presParOf" srcId="{3931D70D-A835-4250-97A5-655A54DF4481}" destId="{9A8B4511-474A-41C2-8805-3F800CA92F3E}" srcOrd="0" destOrd="0" presId="urn:microsoft.com/office/officeart/2005/8/layout/list1"/>
    <dgm:cxn modelId="{71A0F829-C1FD-4C53-9CB6-ED52E71F9770}" type="presParOf" srcId="{3931D70D-A835-4250-97A5-655A54DF4481}" destId="{D4F7A360-EAFE-41C4-93E3-05B6AF2C5C03}" srcOrd="1" destOrd="0" presId="urn:microsoft.com/office/officeart/2005/8/layout/list1"/>
    <dgm:cxn modelId="{0E04B1EC-7617-4796-8177-DEB35DFE9D95}" type="presParOf" srcId="{D705FDB0-14ED-435D-B08A-ADDD8250E3CD}" destId="{421FDFCE-6AF0-45E0-8BF7-0CE300FD73C9}" srcOrd="13" destOrd="0" presId="urn:microsoft.com/office/officeart/2005/8/layout/list1"/>
    <dgm:cxn modelId="{D966E86E-4ABA-4728-A6C9-1FCA677D273E}" type="presParOf" srcId="{D705FDB0-14ED-435D-B08A-ADDD8250E3CD}" destId="{81AC3BC0-8714-416D-88D7-B24CED889AED}" srcOrd="14" destOrd="0" presId="urn:microsoft.com/office/officeart/2005/8/layout/list1"/>
    <dgm:cxn modelId="{1B6FC564-D185-4014-B511-AEC7E5C33C45}" type="presParOf" srcId="{D705FDB0-14ED-435D-B08A-ADDD8250E3CD}" destId="{A910C1CE-DCCE-4373-8BB7-4830E7569341}" srcOrd="15" destOrd="0" presId="urn:microsoft.com/office/officeart/2005/8/layout/list1"/>
    <dgm:cxn modelId="{43AE6BB6-F773-4423-A265-EBCF119C9E99}" type="presParOf" srcId="{D705FDB0-14ED-435D-B08A-ADDD8250E3CD}" destId="{57308A14-EC88-4A57-8836-F5B4AC3885C3}" srcOrd="16" destOrd="0" presId="urn:microsoft.com/office/officeart/2005/8/layout/list1"/>
    <dgm:cxn modelId="{77D637E0-3FA6-47E9-B944-FA8E95C21841}" type="presParOf" srcId="{57308A14-EC88-4A57-8836-F5B4AC3885C3}" destId="{0AC1C047-EB19-4547-A070-EB39FF3C6A7D}" srcOrd="0" destOrd="0" presId="urn:microsoft.com/office/officeart/2005/8/layout/list1"/>
    <dgm:cxn modelId="{E15FBB17-2CD3-467C-9662-AB9E041F7674}" type="presParOf" srcId="{57308A14-EC88-4A57-8836-F5B4AC3885C3}" destId="{A8ACF05D-EB55-4EEC-BEE2-2B7AEA93DEB1}" srcOrd="1" destOrd="0" presId="urn:microsoft.com/office/officeart/2005/8/layout/list1"/>
    <dgm:cxn modelId="{1D293C92-4DA6-4D5E-A956-8BD2B1C863AF}" type="presParOf" srcId="{D705FDB0-14ED-435D-B08A-ADDD8250E3CD}" destId="{CCBBE27C-5C1C-4E61-AB41-D77593777D62}" srcOrd="17" destOrd="0" presId="urn:microsoft.com/office/officeart/2005/8/layout/list1"/>
    <dgm:cxn modelId="{505C570A-885C-4174-8B14-EB579E86D409}" type="presParOf" srcId="{D705FDB0-14ED-435D-B08A-ADDD8250E3CD}" destId="{AF978C26-3DBD-429D-9A48-B3F1DECAD1B8}" srcOrd="18" destOrd="0" presId="urn:microsoft.com/office/officeart/2005/8/layout/list1"/>
    <dgm:cxn modelId="{F680E3F6-A5D4-4FD8-9C64-87CD7F0081B6}" type="presParOf" srcId="{D705FDB0-14ED-435D-B08A-ADDD8250E3CD}" destId="{5EC4DC76-6D25-4D85-BEED-0ED2FD8907E7}" srcOrd="19" destOrd="0" presId="urn:microsoft.com/office/officeart/2005/8/layout/list1"/>
    <dgm:cxn modelId="{2FB58A68-FD45-4F07-8293-B43F9BF8E190}" type="presParOf" srcId="{D705FDB0-14ED-435D-B08A-ADDD8250E3CD}" destId="{3A75E569-1300-4C64-8E6D-1BC392EE64DE}" srcOrd="20" destOrd="0" presId="urn:microsoft.com/office/officeart/2005/8/layout/list1"/>
    <dgm:cxn modelId="{2084F059-45D9-4AD6-8F9B-8C8BE025E1BE}" type="presParOf" srcId="{3A75E569-1300-4C64-8E6D-1BC392EE64DE}" destId="{F94214F6-F431-42BB-88CD-A3C3A6367B4E}" srcOrd="0" destOrd="0" presId="urn:microsoft.com/office/officeart/2005/8/layout/list1"/>
    <dgm:cxn modelId="{E8DED0C2-AF91-4CF7-BA8A-F8FE402BAB8D}" type="presParOf" srcId="{3A75E569-1300-4C64-8E6D-1BC392EE64DE}" destId="{C7E9EF06-B8C5-4C6C-86F7-05AC0C024A94}" srcOrd="1" destOrd="0" presId="urn:microsoft.com/office/officeart/2005/8/layout/list1"/>
    <dgm:cxn modelId="{A25874AF-A7F8-4F65-884C-A8DA07DCD93B}" type="presParOf" srcId="{D705FDB0-14ED-435D-B08A-ADDD8250E3CD}" destId="{91DD4A08-C77C-4B0E-BD55-D615FE90B57E}" srcOrd="21" destOrd="0" presId="urn:microsoft.com/office/officeart/2005/8/layout/list1"/>
    <dgm:cxn modelId="{DA23402F-ADFD-42B0-A29C-6AED6DBD24D8}" type="presParOf" srcId="{D705FDB0-14ED-435D-B08A-ADDD8250E3CD}" destId="{8420E2D8-6B08-4FEE-9BF9-B129E64BF75A}" srcOrd="2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25FC8-FA23-4A3D-AFF5-7B2BA26D20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AT"/>
        </a:p>
      </dgm:t>
    </dgm:pt>
    <dgm:pt modelId="{2A552914-82C0-4301-AE66-B8AA8C86A3F5}">
      <dgm:prSet phldrT="[Text]"/>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Guards Tour Patrolling System</a:t>
          </a:r>
          <a:endParaRPr lang="de-AT" b="1" dirty="0">
            <a:solidFill>
              <a:schemeClr val="tx1"/>
            </a:solidFill>
          </a:endParaRPr>
        </a:p>
      </dgm:t>
    </dgm:pt>
    <dgm:pt modelId="{B899E50E-D76D-4B1A-B378-D93C09FBBA19}" type="sibTrans" cxnId="{FA83CD50-463D-444B-80A9-8FBD9F3EE5D2}">
      <dgm:prSet/>
      <dgm:spPr/>
      <dgm:t>
        <a:bodyPr/>
        <a:lstStyle/>
        <a:p>
          <a:endParaRPr lang="de-AT"/>
        </a:p>
      </dgm:t>
    </dgm:pt>
    <dgm:pt modelId="{543D0387-1666-43E4-82BF-72EF3E601338}" type="parTrans" cxnId="{FA83CD50-463D-444B-80A9-8FBD9F3EE5D2}">
      <dgm:prSet/>
      <dgm:spPr/>
      <dgm:t>
        <a:bodyPr/>
        <a:lstStyle/>
        <a:p>
          <a:endParaRPr lang="de-AT"/>
        </a:p>
      </dgm:t>
    </dgm:pt>
    <dgm:pt modelId="{A2032C05-2961-4C0C-846D-9E8896A246E2}">
      <dgm:prSet/>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Security Control Centre</a:t>
          </a:r>
          <a:endParaRPr lang="de-AT" b="1" dirty="0">
            <a:solidFill>
              <a:schemeClr val="tx1"/>
            </a:solidFill>
          </a:endParaRPr>
        </a:p>
      </dgm:t>
    </dgm:pt>
    <dgm:pt modelId="{ADA4E3DF-ECA3-4AEA-916E-BEB23A1E82E0}" type="sibTrans" cxnId="{FA1DC8C3-83AF-4BA6-84B0-80022176CDA9}">
      <dgm:prSet/>
      <dgm:spPr/>
      <dgm:t>
        <a:bodyPr/>
        <a:lstStyle/>
        <a:p>
          <a:endParaRPr lang="de-AT"/>
        </a:p>
      </dgm:t>
    </dgm:pt>
    <dgm:pt modelId="{BA87D0EF-3334-40EA-A659-B1F39688D91C}" type="parTrans" cxnId="{FA1DC8C3-83AF-4BA6-84B0-80022176CDA9}">
      <dgm:prSet/>
      <dgm:spPr/>
      <dgm:t>
        <a:bodyPr/>
        <a:lstStyle/>
        <a:p>
          <a:endParaRPr lang="de-AT"/>
        </a:p>
      </dgm:t>
    </dgm:pt>
    <dgm:pt modelId="{AE938756-EAEE-40A0-BE98-BAE108C32A12}">
      <dgm:prSet/>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Security Alarms</a:t>
          </a:r>
          <a:endParaRPr lang="de-AT" b="1" dirty="0">
            <a:solidFill>
              <a:schemeClr val="tx1"/>
            </a:solidFill>
          </a:endParaRPr>
        </a:p>
      </dgm:t>
    </dgm:pt>
    <dgm:pt modelId="{D0F42DE7-6877-4D00-95CC-FB01CC3EF8E7}" type="sibTrans" cxnId="{2360EF01-D155-41B1-84C2-FE174A123335}">
      <dgm:prSet/>
      <dgm:spPr/>
      <dgm:t>
        <a:bodyPr/>
        <a:lstStyle/>
        <a:p>
          <a:endParaRPr lang="de-AT"/>
        </a:p>
      </dgm:t>
    </dgm:pt>
    <dgm:pt modelId="{5E34312F-B288-4C50-BF9C-4B4387C69BC0}" type="parTrans" cxnId="{2360EF01-D155-41B1-84C2-FE174A123335}">
      <dgm:prSet/>
      <dgm:spPr/>
      <dgm:t>
        <a:bodyPr/>
        <a:lstStyle/>
        <a:p>
          <a:endParaRPr lang="de-AT"/>
        </a:p>
      </dgm:t>
    </dgm:pt>
    <dgm:pt modelId="{E097E1E5-B8D8-46B8-8A37-3C410E845DB2}">
      <dgm:prSet/>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CCTV Systems</a:t>
          </a:r>
          <a:endParaRPr lang="de-AT" b="1" dirty="0">
            <a:solidFill>
              <a:schemeClr val="tx1"/>
            </a:solidFill>
          </a:endParaRPr>
        </a:p>
      </dgm:t>
    </dgm:pt>
    <dgm:pt modelId="{CC886B2E-7679-4FE4-99C2-16900511B499}" type="sibTrans" cxnId="{4D578DB1-BC3B-4F53-A1E5-774BC14AA99F}">
      <dgm:prSet/>
      <dgm:spPr/>
      <dgm:t>
        <a:bodyPr/>
        <a:lstStyle/>
        <a:p>
          <a:endParaRPr lang="de-AT"/>
        </a:p>
      </dgm:t>
    </dgm:pt>
    <dgm:pt modelId="{489A297F-DB0F-4A6A-B23F-543CAF5911A5}" type="parTrans" cxnId="{4D578DB1-BC3B-4F53-A1E5-774BC14AA99F}">
      <dgm:prSet/>
      <dgm:spPr/>
      <dgm:t>
        <a:bodyPr/>
        <a:lstStyle/>
        <a:p>
          <a:endParaRPr lang="de-AT"/>
        </a:p>
      </dgm:t>
    </dgm:pt>
    <dgm:pt modelId="{BEE45722-02C3-487B-96D8-5B9161B87B46}">
      <dgm:prSet phldrT="[Text]"/>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Security Lights</a:t>
          </a:r>
          <a:endParaRPr lang="de-AT" b="1" dirty="0">
            <a:solidFill>
              <a:schemeClr val="tx1"/>
            </a:solidFill>
          </a:endParaRPr>
        </a:p>
      </dgm:t>
    </dgm:pt>
    <dgm:pt modelId="{3017ACE0-758F-4F58-85FA-E5CB70843B9F}" type="sibTrans" cxnId="{A997C458-87F9-4EC0-8E2B-A82CB17EEE65}">
      <dgm:prSet/>
      <dgm:spPr/>
      <dgm:t>
        <a:bodyPr/>
        <a:lstStyle/>
        <a:p>
          <a:endParaRPr lang="de-AT"/>
        </a:p>
      </dgm:t>
    </dgm:pt>
    <dgm:pt modelId="{B93733B1-3284-41D0-B206-7F90B857B1C8}" type="parTrans" cxnId="{A997C458-87F9-4EC0-8E2B-A82CB17EEE65}">
      <dgm:prSet/>
      <dgm:spPr/>
      <dgm:t>
        <a:bodyPr/>
        <a:lstStyle/>
        <a:p>
          <a:endParaRPr lang="de-AT"/>
        </a:p>
      </dgm:t>
    </dgm:pt>
    <dgm:pt modelId="{33D9D66C-ACAA-4165-ABE1-A6671CE40A12}">
      <dgm:prSet phldrT="[Text]"/>
      <dgm:spPr>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tx1"/>
              </a:solidFill>
            </a:rPr>
            <a:t>Guard Houses</a:t>
          </a:r>
          <a:endParaRPr lang="de-AT" b="1" dirty="0">
            <a:solidFill>
              <a:schemeClr val="tx1"/>
            </a:solidFill>
          </a:endParaRPr>
        </a:p>
      </dgm:t>
    </dgm:pt>
    <dgm:pt modelId="{5B9E757B-B83F-4F77-9251-0F333E09B46F}" type="sibTrans" cxnId="{5EFECC06-494F-48DD-872B-FFD01A8DC534}">
      <dgm:prSet/>
      <dgm:spPr/>
      <dgm:t>
        <a:bodyPr/>
        <a:lstStyle/>
        <a:p>
          <a:endParaRPr lang="de-AT"/>
        </a:p>
      </dgm:t>
    </dgm:pt>
    <dgm:pt modelId="{6C4C1DCD-7DE5-43BF-A4FD-47B5691B145C}" type="parTrans" cxnId="{5EFECC06-494F-48DD-872B-FFD01A8DC534}">
      <dgm:prSet/>
      <dgm:spPr/>
      <dgm:t>
        <a:bodyPr/>
        <a:lstStyle/>
        <a:p>
          <a:endParaRPr lang="de-AT"/>
        </a:p>
      </dgm:t>
    </dgm:pt>
    <dgm:pt modelId="{D705FDB0-14ED-435D-B08A-ADDD8250E3CD}" type="pres">
      <dgm:prSet presAssocID="{85925FC8-FA23-4A3D-AFF5-7B2BA26D20D1}" presName="linear" presStyleCnt="0">
        <dgm:presLayoutVars>
          <dgm:dir/>
          <dgm:animLvl val="lvl"/>
          <dgm:resizeHandles val="exact"/>
        </dgm:presLayoutVars>
      </dgm:prSet>
      <dgm:spPr/>
      <dgm:t>
        <a:bodyPr/>
        <a:lstStyle/>
        <a:p>
          <a:endParaRPr lang="en-US"/>
        </a:p>
      </dgm:t>
    </dgm:pt>
    <dgm:pt modelId="{5CE05BCA-C9BB-410C-AE3F-93C6B114689A}" type="pres">
      <dgm:prSet presAssocID="{2A552914-82C0-4301-AE66-B8AA8C86A3F5}" presName="parentLin" presStyleCnt="0"/>
      <dgm:spPr/>
    </dgm:pt>
    <dgm:pt modelId="{6A422726-105A-43BD-815B-C2B69B2FB769}" type="pres">
      <dgm:prSet presAssocID="{2A552914-82C0-4301-AE66-B8AA8C86A3F5}" presName="parentLeftMargin" presStyleLbl="node1" presStyleIdx="0" presStyleCnt="6"/>
      <dgm:spPr/>
      <dgm:t>
        <a:bodyPr/>
        <a:lstStyle/>
        <a:p>
          <a:endParaRPr lang="en-US"/>
        </a:p>
      </dgm:t>
    </dgm:pt>
    <dgm:pt modelId="{FE5CED7B-A4C3-4323-A02E-84FAF065C036}" type="pres">
      <dgm:prSet presAssocID="{2A552914-82C0-4301-AE66-B8AA8C86A3F5}" presName="parentText" presStyleLbl="node1" presStyleIdx="0" presStyleCnt="6">
        <dgm:presLayoutVars>
          <dgm:chMax val="0"/>
          <dgm:bulletEnabled val="1"/>
        </dgm:presLayoutVars>
      </dgm:prSet>
      <dgm:spPr/>
      <dgm:t>
        <a:bodyPr/>
        <a:lstStyle/>
        <a:p>
          <a:endParaRPr lang="de-AT"/>
        </a:p>
      </dgm:t>
    </dgm:pt>
    <dgm:pt modelId="{B92E3A49-31A7-46FE-A2F3-44A0F3BF1E68}" type="pres">
      <dgm:prSet presAssocID="{2A552914-82C0-4301-AE66-B8AA8C86A3F5}" presName="negativeSpace" presStyleCnt="0"/>
      <dgm:spPr/>
    </dgm:pt>
    <dgm:pt modelId="{BE3F9DBF-0CF5-4BD1-A7D6-ADFB511DE80B}" type="pres">
      <dgm:prSet presAssocID="{2A552914-82C0-4301-AE66-B8AA8C86A3F5}" presName="childText" presStyleLbl="conFgAcc1" presStyleIdx="0" presStyleCnt="6">
        <dgm:presLayoutVars>
          <dgm:bulletEnabled val="1"/>
        </dgm:presLayoutVars>
      </dgm:prSet>
      <dgm:spPr/>
    </dgm:pt>
    <dgm:pt modelId="{B557A9A4-A267-45B5-ADB1-0B5EE204A060}" type="pres">
      <dgm:prSet presAssocID="{B899E50E-D76D-4B1A-B378-D93C09FBBA19}" presName="spaceBetweenRectangles" presStyleCnt="0"/>
      <dgm:spPr/>
    </dgm:pt>
    <dgm:pt modelId="{826CC109-3F4C-435C-AE57-458B7993A878}" type="pres">
      <dgm:prSet presAssocID="{33D9D66C-ACAA-4165-ABE1-A6671CE40A12}" presName="parentLin" presStyleCnt="0"/>
      <dgm:spPr/>
    </dgm:pt>
    <dgm:pt modelId="{D5DDBF9A-5AC7-46A1-B7DE-29EE3B316DDB}" type="pres">
      <dgm:prSet presAssocID="{33D9D66C-ACAA-4165-ABE1-A6671CE40A12}" presName="parentLeftMargin" presStyleLbl="node1" presStyleIdx="0" presStyleCnt="6"/>
      <dgm:spPr/>
      <dgm:t>
        <a:bodyPr/>
        <a:lstStyle/>
        <a:p>
          <a:endParaRPr lang="en-US"/>
        </a:p>
      </dgm:t>
    </dgm:pt>
    <dgm:pt modelId="{6F4CC434-B8A3-453E-B6A5-23E414BDE3AC}" type="pres">
      <dgm:prSet presAssocID="{33D9D66C-ACAA-4165-ABE1-A6671CE40A12}" presName="parentText" presStyleLbl="node1" presStyleIdx="1" presStyleCnt="6">
        <dgm:presLayoutVars>
          <dgm:chMax val="0"/>
          <dgm:bulletEnabled val="1"/>
        </dgm:presLayoutVars>
      </dgm:prSet>
      <dgm:spPr/>
      <dgm:t>
        <a:bodyPr/>
        <a:lstStyle/>
        <a:p>
          <a:endParaRPr lang="de-AT"/>
        </a:p>
      </dgm:t>
    </dgm:pt>
    <dgm:pt modelId="{B375FCF8-A7B5-4EE7-BF02-6104E06F2CCA}" type="pres">
      <dgm:prSet presAssocID="{33D9D66C-ACAA-4165-ABE1-A6671CE40A12}" presName="negativeSpace" presStyleCnt="0"/>
      <dgm:spPr/>
    </dgm:pt>
    <dgm:pt modelId="{2E1C6E44-D523-44E3-A154-246617C751D0}" type="pres">
      <dgm:prSet presAssocID="{33D9D66C-ACAA-4165-ABE1-A6671CE40A12}" presName="childText" presStyleLbl="conFgAcc1" presStyleIdx="1" presStyleCnt="6">
        <dgm:presLayoutVars>
          <dgm:bulletEnabled val="1"/>
        </dgm:presLayoutVars>
      </dgm:prSet>
      <dgm:spPr/>
    </dgm:pt>
    <dgm:pt modelId="{88F21B8A-D0C9-4F23-89FA-A34BDDB3047F}" type="pres">
      <dgm:prSet presAssocID="{5B9E757B-B83F-4F77-9251-0F333E09B46F}" presName="spaceBetweenRectangles" presStyleCnt="0"/>
      <dgm:spPr/>
    </dgm:pt>
    <dgm:pt modelId="{2BFE3561-3781-419F-9DC0-97640E6EB12D}" type="pres">
      <dgm:prSet presAssocID="{BEE45722-02C3-487B-96D8-5B9161B87B46}" presName="parentLin" presStyleCnt="0"/>
      <dgm:spPr/>
    </dgm:pt>
    <dgm:pt modelId="{BC18F6DD-918D-4588-A091-BE0FC3BE6D4B}" type="pres">
      <dgm:prSet presAssocID="{BEE45722-02C3-487B-96D8-5B9161B87B46}" presName="parentLeftMargin" presStyleLbl="node1" presStyleIdx="1" presStyleCnt="6"/>
      <dgm:spPr/>
      <dgm:t>
        <a:bodyPr/>
        <a:lstStyle/>
        <a:p>
          <a:endParaRPr lang="en-US"/>
        </a:p>
      </dgm:t>
    </dgm:pt>
    <dgm:pt modelId="{73587866-68AE-4A95-A259-3368990BBC2E}" type="pres">
      <dgm:prSet presAssocID="{BEE45722-02C3-487B-96D8-5B9161B87B46}" presName="parentText" presStyleLbl="node1" presStyleIdx="2" presStyleCnt="6">
        <dgm:presLayoutVars>
          <dgm:chMax val="0"/>
          <dgm:bulletEnabled val="1"/>
        </dgm:presLayoutVars>
      </dgm:prSet>
      <dgm:spPr/>
      <dgm:t>
        <a:bodyPr/>
        <a:lstStyle/>
        <a:p>
          <a:endParaRPr lang="de-AT"/>
        </a:p>
      </dgm:t>
    </dgm:pt>
    <dgm:pt modelId="{96FB6F0D-1EEB-48A2-A4CD-FBE5003373A5}" type="pres">
      <dgm:prSet presAssocID="{BEE45722-02C3-487B-96D8-5B9161B87B46}" presName="negativeSpace" presStyleCnt="0"/>
      <dgm:spPr/>
    </dgm:pt>
    <dgm:pt modelId="{32028F88-0919-44F7-A90F-CA1287340246}" type="pres">
      <dgm:prSet presAssocID="{BEE45722-02C3-487B-96D8-5B9161B87B46}" presName="childText" presStyleLbl="conFgAcc1" presStyleIdx="2" presStyleCnt="6">
        <dgm:presLayoutVars>
          <dgm:bulletEnabled val="1"/>
        </dgm:presLayoutVars>
      </dgm:prSet>
      <dgm:spPr/>
    </dgm:pt>
    <dgm:pt modelId="{CF3C340C-7C50-497B-B208-56FBB6877DA7}" type="pres">
      <dgm:prSet presAssocID="{3017ACE0-758F-4F58-85FA-E5CB70843B9F}" presName="spaceBetweenRectangles" presStyleCnt="0"/>
      <dgm:spPr/>
    </dgm:pt>
    <dgm:pt modelId="{3931D70D-A835-4250-97A5-655A54DF4481}" type="pres">
      <dgm:prSet presAssocID="{E097E1E5-B8D8-46B8-8A37-3C410E845DB2}" presName="parentLin" presStyleCnt="0"/>
      <dgm:spPr/>
    </dgm:pt>
    <dgm:pt modelId="{9A8B4511-474A-41C2-8805-3F800CA92F3E}" type="pres">
      <dgm:prSet presAssocID="{E097E1E5-B8D8-46B8-8A37-3C410E845DB2}" presName="parentLeftMargin" presStyleLbl="node1" presStyleIdx="2" presStyleCnt="6"/>
      <dgm:spPr/>
      <dgm:t>
        <a:bodyPr/>
        <a:lstStyle/>
        <a:p>
          <a:endParaRPr lang="en-US"/>
        </a:p>
      </dgm:t>
    </dgm:pt>
    <dgm:pt modelId="{D4F7A360-EAFE-41C4-93E3-05B6AF2C5C03}" type="pres">
      <dgm:prSet presAssocID="{E097E1E5-B8D8-46B8-8A37-3C410E845DB2}" presName="parentText" presStyleLbl="node1" presStyleIdx="3" presStyleCnt="6">
        <dgm:presLayoutVars>
          <dgm:chMax val="0"/>
          <dgm:bulletEnabled val="1"/>
        </dgm:presLayoutVars>
      </dgm:prSet>
      <dgm:spPr/>
      <dgm:t>
        <a:bodyPr/>
        <a:lstStyle/>
        <a:p>
          <a:endParaRPr lang="de-AT"/>
        </a:p>
      </dgm:t>
    </dgm:pt>
    <dgm:pt modelId="{421FDFCE-6AF0-45E0-8BF7-0CE300FD73C9}" type="pres">
      <dgm:prSet presAssocID="{E097E1E5-B8D8-46B8-8A37-3C410E845DB2}" presName="negativeSpace" presStyleCnt="0"/>
      <dgm:spPr/>
    </dgm:pt>
    <dgm:pt modelId="{81AC3BC0-8714-416D-88D7-B24CED889AED}" type="pres">
      <dgm:prSet presAssocID="{E097E1E5-B8D8-46B8-8A37-3C410E845DB2}" presName="childText" presStyleLbl="conFgAcc1" presStyleIdx="3" presStyleCnt="6">
        <dgm:presLayoutVars>
          <dgm:bulletEnabled val="1"/>
        </dgm:presLayoutVars>
      </dgm:prSet>
      <dgm:spPr/>
    </dgm:pt>
    <dgm:pt modelId="{A910C1CE-DCCE-4373-8BB7-4830E7569341}" type="pres">
      <dgm:prSet presAssocID="{CC886B2E-7679-4FE4-99C2-16900511B499}" presName="spaceBetweenRectangles" presStyleCnt="0"/>
      <dgm:spPr/>
    </dgm:pt>
    <dgm:pt modelId="{57308A14-EC88-4A57-8836-F5B4AC3885C3}" type="pres">
      <dgm:prSet presAssocID="{AE938756-EAEE-40A0-BE98-BAE108C32A12}" presName="parentLin" presStyleCnt="0"/>
      <dgm:spPr/>
    </dgm:pt>
    <dgm:pt modelId="{0AC1C047-EB19-4547-A070-EB39FF3C6A7D}" type="pres">
      <dgm:prSet presAssocID="{AE938756-EAEE-40A0-BE98-BAE108C32A12}" presName="parentLeftMargin" presStyleLbl="node1" presStyleIdx="3" presStyleCnt="6"/>
      <dgm:spPr/>
      <dgm:t>
        <a:bodyPr/>
        <a:lstStyle/>
        <a:p>
          <a:endParaRPr lang="en-US"/>
        </a:p>
      </dgm:t>
    </dgm:pt>
    <dgm:pt modelId="{A8ACF05D-EB55-4EEC-BEE2-2B7AEA93DEB1}" type="pres">
      <dgm:prSet presAssocID="{AE938756-EAEE-40A0-BE98-BAE108C32A12}" presName="parentText" presStyleLbl="node1" presStyleIdx="4" presStyleCnt="6">
        <dgm:presLayoutVars>
          <dgm:chMax val="0"/>
          <dgm:bulletEnabled val="1"/>
        </dgm:presLayoutVars>
      </dgm:prSet>
      <dgm:spPr/>
      <dgm:t>
        <a:bodyPr/>
        <a:lstStyle/>
        <a:p>
          <a:endParaRPr lang="de-AT"/>
        </a:p>
      </dgm:t>
    </dgm:pt>
    <dgm:pt modelId="{CCBBE27C-5C1C-4E61-AB41-D77593777D62}" type="pres">
      <dgm:prSet presAssocID="{AE938756-EAEE-40A0-BE98-BAE108C32A12}" presName="negativeSpace" presStyleCnt="0"/>
      <dgm:spPr/>
    </dgm:pt>
    <dgm:pt modelId="{AF978C26-3DBD-429D-9A48-B3F1DECAD1B8}" type="pres">
      <dgm:prSet presAssocID="{AE938756-EAEE-40A0-BE98-BAE108C32A12}" presName="childText" presStyleLbl="conFgAcc1" presStyleIdx="4" presStyleCnt="6">
        <dgm:presLayoutVars>
          <dgm:bulletEnabled val="1"/>
        </dgm:presLayoutVars>
      </dgm:prSet>
      <dgm:spPr/>
    </dgm:pt>
    <dgm:pt modelId="{5EC4DC76-6D25-4D85-BEED-0ED2FD8907E7}" type="pres">
      <dgm:prSet presAssocID="{D0F42DE7-6877-4D00-95CC-FB01CC3EF8E7}" presName="spaceBetweenRectangles" presStyleCnt="0"/>
      <dgm:spPr/>
    </dgm:pt>
    <dgm:pt modelId="{3A75E569-1300-4C64-8E6D-1BC392EE64DE}" type="pres">
      <dgm:prSet presAssocID="{A2032C05-2961-4C0C-846D-9E8896A246E2}" presName="parentLin" presStyleCnt="0"/>
      <dgm:spPr/>
    </dgm:pt>
    <dgm:pt modelId="{F94214F6-F431-42BB-88CD-A3C3A6367B4E}" type="pres">
      <dgm:prSet presAssocID="{A2032C05-2961-4C0C-846D-9E8896A246E2}" presName="parentLeftMargin" presStyleLbl="node1" presStyleIdx="4" presStyleCnt="6"/>
      <dgm:spPr/>
      <dgm:t>
        <a:bodyPr/>
        <a:lstStyle/>
        <a:p>
          <a:endParaRPr lang="en-US"/>
        </a:p>
      </dgm:t>
    </dgm:pt>
    <dgm:pt modelId="{C7E9EF06-B8C5-4C6C-86F7-05AC0C024A94}" type="pres">
      <dgm:prSet presAssocID="{A2032C05-2961-4C0C-846D-9E8896A246E2}" presName="parentText" presStyleLbl="node1" presStyleIdx="5" presStyleCnt="6">
        <dgm:presLayoutVars>
          <dgm:chMax val="0"/>
          <dgm:bulletEnabled val="1"/>
        </dgm:presLayoutVars>
      </dgm:prSet>
      <dgm:spPr/>
      <dgm:t>
        <a:bodyPr/>
        <a:lstStyle/>
        <a:p>
          <a:endParaRPr lang="de-AT"/>
        </a:p>
      </dgm:t>
    </dgm:pt>
    <dgm:pt modelId="{91DD4A08-C77C-4B0E-BD55-D615FE90B57E}" type="pres">
      <dgm:prSet presAssocID="{A2032C05-2961-4C0C-846D-9E8896A246E2}" presName="negativeSpace" presStyleCnt="0"/>
      <dgm:spPr/>
    </dgm:pt>
    <dgm:pt modelId="{8420E2D8-6B08-4FEE-9BF9-B129E64BF75A}" type="pres">
      <dgm:prSet presAssocID="{A2032C05-2961-4C0C-846D-9E8896A246E2}" presName="childText" presStyleLbl="conFgAcc1" presStyleIdx="5" presStyleCnt="6">
        <dgm:presLayoutVars>
          <dgm:bulletEnabled val="1"/>
        </dgm:presLayoutVars>
      </dgm:prSet>
      <dgm:spPr/>
    </dgm:pt>
  </dgm:ptLst>
  <dgm:cxnLst>
    <dgm:cxn modelId="{FA1DC8C3-83AF-4BA6-84B0-80022176CDA9}" srcId="{85925FC8-FA23-4A3D-AFF5-7B2BA26D20D1}" destId="{A2032C05-2961-4C0C-846D-9E8896A246E2}" srcOrd="5" destOrd="0" parTransId="{BA87D0EF-3334-40EA-A659-B1F39688D91C}" sibTransId="{ADA4E3DF-ECA3-4AEA-916E-BEB23A1E82E0}"/>
    <dgm:cxn modelId="{5EFECC06-494F-48DD-872B-FFD01A8DC534}" srcId="{85925FC8-FA23-4A3D-AFF5-7B2BA26D20D1}" destId="{33D9D66C-ACAA-4165-ABE1-A6671CE40A12}" srcOrd="1" destOrd="0" parTransId="{6C4C1DCD-7DE5-43BF-A4FD-47B5691B145C}" sibTransId="{5B9E757B-B83F-4F77-9251-0F333E09B46F}"/>
    <dgm:cxn modelId="{822F9869-F13B-4A66-A016-5C682CEDBD57}" type="presOf" srcId="{A2032C05-2961-4C0C-846D-9E8896A246E2}" destId="{F94214F6-F431-42BB-88CD-A3C3A6367B4E}" srcOrd="0" destOrd="0" presId="urn:microsoft.com/office/officeart/2005/8/layout/list1"/>
    <dgm:cxn modelId="{37120DB1-1E03-4E13-9A9C-8AF1989F091D}" type="presOf" srcId="{85925FC8-FA23-4A3D-AFF5-7B2BA26D20D1}" destId="{D705FDB0-14ED-435D-B08A-ADDD8250E3CD}" srcOrd="0" destOrd="0" presId="urn:microsoft.com/office/officeart/2005/8/layout/list1"/>
    <dgm:cxn modelId="{A41EC406-E7E4-4630-97B6-27782E530152}" type="presOf" srcId="{E097E1E5-B8D8-46B8-8A37-3C410E845DB2}" destId="{9A8B4511-474A-41C2-8805-3F800CA92F3E}" srcOrd="0" destOrd="0" presId="urn:microsoft.com/office/officeart/2005/8/layout/list1"/>
    <dgm:cxn modelId="{70EC7208-C9AF-4047-AEB0-88693E316D89}" type="presOf" srcId="{AE938756-EAEE-40A0-BE98-BAE108C32A12}" destId="{A8ACF05D-EB55-4EEC-BEE2-2B7AEA93DEB1}" srcOrd="1" destOrd="0" presId="urn:microsoft.com/office/officeart/2005/8/layout/list1"/>
    <dgm:cxn modelId="{2EDDA702-59B6-49E3-838D-34728F28972D}" type="presOf" srcId="{33D9D66C-ACAA-4165-ABE1-A6671CE40A12}" destId="{D5DDBF9A-5AC7-46A1-B7DE-29EE3B316DDB}" srcOrd="0" destOrd="0" presId="urn:microsoft.com/office/officeart/2005/8/layout/list1"/>
    <dgm:cxn modelId="{FA83CD50-463D-444B-80A9-8FBD9F3EE5D2}" srcId="{85925FC8-FA23-4A3D-AFF5-7B2BA26D20D1}" destId="{2A552914-82C0-4301-AE66-B8AA8C86A3F5}" srcOrd="0" destOrd="0" parTransId="{543D0387-1666-43E4-82BF-72EF3E601338}" sibTransId="{B899E50E-D76D-4B1A-B378-D93C09FBBA19}"/>
    <dgm:cxn modelId="{4D578DB1-BC3B-4F53-A1E5-774BC14AA99F}" srcId="{85925FC8-FA23-4A3D-AFF5-7B2BA26D20D1}" destId="{E097E1E5-B8D8-46B8-8A37-3C410E845DB2}" srcOrd="3" destOrd="0" parTransId="{489A297F-DB0F-4A6A-B23F-543CAF5911A5}" sibTransId="{CC886B2E-7679-4FE4-99C2-16900511B499}"/>
    <dgm:cxn modelId="{47F79491-5F06-439D-AF5D-B8E062C63518}" type="presOf" srcId="{A2032C05-2961-4C0C-846D-9E8896A246E2}" destId="{C7E9EF06-B8C5-4C6C-86F7-05AC0C024A94}" srcOrd="1" destOrd="0" presId="urn:microsoft.com/office/officeart/2005/8/layout/list1"/>
    <dgm:cxn modelId="{9781F2BD-A091-49E5-9BCF-93804583F402}" type="presOf" srcId="{E097E1E5-B8D8-46B8-8A37-3C410E845DB2}" destId="{D4F7A360-EAFE-41C4-93E3-05B6AF2C5C03}" srcOrd="1" destOrd="0" presId="urn:microsoft.com/office/officeart/2005/8/layout/list1"/>
    <dgm:cxn modelId="{B5B38CB2-F6B2-498D-BF29-9A971B4A401C}" type="presOf" srcId="{BEE45722-02C3-487B-96D8-5B9161B87B46}" destId="{BC18F6DD-918D-4588-A091-BE0FC3BE6D4B}" srcOrd="0" destOrd="0" presId="urn:microsoft.com/office/officeart/2005/8/layout/list1"/>
    <dgm:cxn modelId="{10F7525E-0446-4FAB-AAC1-BECFAF66EA2B}" type="presOf" srcId="{2A552914-82C0-4301-AE66-B8AA8C86A3F5}" destId="{6A422726-105A-43BD-815B-C2B69B2FB769}" srcOrd="0" destOrd="0" presId="urn:microsoft.com/office/officeart/2005/8/layout/list1"/>
    <dgm:cxn modelId="{A8D1BC09-5720-4851-8F01-0A850F3053E9}" type="presOf" srcId="{33D9D66C-ACAA-4165-ABE1-A6671CE40A12}" destId="{6F4CC434-B8A3-453E-B6A5-23E414BDE3AC}" srcOrd="1" destOrd="0" presId="urn:microsoft.com/office/officeart/2005/8/layout/list1"/>
    <dgm:cxn modelId="{2360EF01-D155-41B1-84C2-FE174A123335}" srcId="{85925FC8-FA23-4A3D-AFF5-7B2BA26D20D1}" destId="{AE938756-EAEE-40A0-BE98-BAE108C32A12}" srcOrd="4" destOrd="0" parTransId="{5E34312F-B288-4C50-BF9C-4B4387C69BC0}" sibTransId="{D0F42DE7-6877-4D00-95CC-FB01CC3EF8E7}"/>
    <dgm:cxn modelId="{20284EFA-53CE-406D-AC66-D11BCCBFF011}" type="presOf" srcId="{BEE45722-02C3-487B-96D8-5B9161B87B46}" destId="{73587866-68AE-4A95-A259-3368990BBC2E}" srcOrd="1" destOrd="0" presId="urn:microsoft.com/office/officeart/2005/8/layout/list1"/>
    <dgm:cxn modelId="{A997C458-87F9-4EC0-8E2B-A82CB17EEE65}" srcId="{85925FC8-FA23-4A3D-AFF5-7B2BA26D20D1}" destId="{BEE45722-02C3-487B-96D8-5B9161B87B46}" srcOrd="2" destOrd="0" parTransId="{B93733B1-3284-41D0-B206-7F90B857B1C8}" sibTransId="{3017ACE0-758F-4F58-85FA-E5CB70843B9F}"/>
    <dgm:cxn modelId="{E714384D-DD9D-4CBA-9899-50E3DDC780D0}" type="presOf" srcId="{AE938756-EAEE-40A0-BE98-BAE108C32A12}" destId="{0AC1C047-EB19-4547-A070-EB39FF3C6A7D}" srcOrd="0" destOrd="0" presId="urn:microsoft.com/office/officeart/2005/8/layout/list1"/>
    <dgm:cxn modelId="{178157FC-0365-49C8-8D22-0F1DC58DBB2E}" type="presOf" srcId="{2A552914-82C0-4301-AE66-B8AA8C86A3F5}" destId="{FE5CED7B-A4C3-4323-A02E-84FAF065C036}" srcOrd="1" destOrd="0" presId="urn:microsoft.com/office/officeart/2005/8/layout/list1"/>
    <dgm:cxn modelId="{6BC625FA-E8CF-4D0B-BF60-F08A4C742D41}" type="presParOf" srcId="{D705FDB0-14ED-435D-B08A-ADDD8250E3CD}" destId="{5CE05BCA-C9BB-410C-AE3F-93C6B114689A}" srcOrd="0" destOrd="0" presId="urn:microsoft.com/office/officeart/2005/8/layout/list1"/>
    <dgm:cxn modelId="{3D5E22DF-40FB-42EE-B8D2-C60D7C883867}" type="presParOf" srcId="{5CE05BCA-C9BB-410C-AE3F-93C6B114689A}" destId="{6A422726-105A-43BD-815B-C2B69B2FB769}" srcOrd="0" destOrd="0" presId="urn:microsoft.com/office/officeart/2005/8/layout/list1"/>
    <dgm:cxn modelId="{0CDB3D45-E46B-4FC5-9DFC-9CBF05970797}" type="presParOf" srcId="{5CE05BCA-C9BB-410C-AE3F-93C6B114689A}" destId="{FE5CED7B-A4C3-4323-A02E-84FAF065C036}" srcOrd="1" destOrd="0" presId="urn:microsoft.com/office/officeart/2005/8/layout/list1"/>
    <dgm:cxn modelId="{0DD0A582-27DC-4045-A790-119E7406CFA8}" type="presParOf" srcId="{D705FDB0-14ED-435D-B08A-ADDD8250E3CD}" destId="{B92E3A49-31A7-46FE-A2F3-44A0F3BF1E68}" srcOrd="1" destOrd="0" presId="urn:microsoft.com/office/officeart/2005/8/layout/list1"/>
    <dgm:cxn modelId="{19C99B8A-1658-4C5C-A2E5-9AFD102CFCE1}" type="presParOf" srcId="{D705FDB0-14ED-435D-B08A-ADDD8250E3CD}" destId="{BE3F9DBF-0CF5-4BD1-A7D6-ADFB511DE80B}" srcOrd="2" destOrd="0" presId="urn:microsoft.com/office/officeart/2005/8/layout/list1"/>
    <dgm:cxn modelId="{A8923B8A-BEA6-4EAD-97AF-BC2B6814945F}" type="presParOf" srcId="{D705FDB0-14ED-435D-B08A-ADDD8250E3CD}" destId="{B557A9A4-A267-45B5-ADB1-0B5EE204A060}" srcOrd="3" destOrd="0" presId="urn:microsoft.com/office/officeart/2005/8/layout/list1"/>
    <dgm:cxn modelId="{871CE4A5-1508-4555-AFC3-E87AB38821AB}" type="presParOf" srcId="{D705FDB0-14ED-435D-B08A-ADDD8250E3CD}" destId="{826CC109-3F4C-435C-AE57-458B7993A878}" srcOrd="4" destOrd="0" presId="urn:microsoft.com/office/officeart/2005/8/layout/list1"/>
    <dgm:cxn modelId="{73A753A6-82FE-4059-918C-4848C81FD7CF}" type="presParOf" srcId="{826CC109-3F4C-435C-AE57-458B7993A878}" destId="{D5DDBF9A-5AC7-46A1-B7DE-29EE3B316DDB}" srcOrd="0" destOrd="0" presId="urn:microsoft.com/office/officeart/2005/8/layout/list1"/>
    <dgm:cxn modelId="{A40FB538-F599-4E83-9420-ADF0AA7C2AAE}" type="presParOf" srcId="{826CC109-3F4C-435C-AE57-458B7993A878}" destId="{6F4CC434-B8A3-453E-B6A5-23E414BDE3AC}" srcOrd="1" destOrd="0" presId="urn:microsoft.com/office/officeart/2005/8/layout/list1"/>
    <dgm:cxn modelId="{2E16E6C5-ACBD-44D5-A15F-347751ED97E5}" type="presParOf" srcId="{D705FDB0-14ED-435D-B08A-ADDD8250E3CD}" destId="{B375FCF8-A7B5-4EE7-BF02-6104E06F2CCA}" srcOrd="5" destOrd="0" presId="urn:microsoft.com/office/officeart/2005/8/layout/list1"/>
    <dgm:cxn modelId="{5DCFE15C-5EA6-4D60-90A4-1F142E62FEE5}" type="presParOf" srcId="{D705FDB0-14ED-435D-B08A-ADDD8250E3CD}" destId="{2E1C6E44-D523-44E3-A154-246617C751D0}" srcOrd="6" destOrd="0" presId="urn:microsoft.com/office/officeart/2005/8/layout/list1"/>
    <dgm:cxn modelId="{CC2FD8EB-9E59-4729-BC2D-E17C85DF8928}" type="presParOf" srcId="{D705FDB0-14ED-435D-B08A-ADDD8250E3CD}" destId="{88F21B8A-D0C9-4F23-89FA-A34BDDB3047F}" srcOrd="7" destOrd="0" presId="urn:microsoft.com/office/officeart/2005/8/layout/list1"/>
    <dgm:cxn modelId="{9BC07844-7C57-4E98-A46F-2E77EF5E695B}" type="presParOf" srcId="{D705FDB0-14ED-435D-B08A-ADDD8250E3CD}" destId="{2BFE3561-3781-419F-9DC0-97640E6EB12D}" srcOrd="8" destOrd="0" presId="urn:microsoft.com/office/officeart/2005/8/layout/list1"/>
    <dgm:cxn modelId="{D4EE2D55-BC06-4FF6-8CF6-6B4271D45DC0}" type="presParOf" srcId="{2BFE3561-3781-419F-9DC0-97640E6EB12D}" destId="{BC18F6DD-918D-4588-A091-BE0FC3BE6D4B}" srcOrd="0" destOrd="0" presId="urn:microsoft.com/office/officeart/2005/8/layout/list1"/>
    <dgm:cxn modelId="{6CBE403B-03AD-4186-8A0D-4879FD92ACC3}" type="presParOf" srcId="{2BFE3561-3781-419F-9DC0-97640E6EB12D}" destId="{73587866-68AE-4A95-A259-3368990BBC2E}" srcOrd="1" destOrd="0" presId="urn:microsoft.com/office/officeart/2005/8/layout/list1"/>
    <dgm:cxn modelId="{DFA79894-015F-4169-9C37-2F9337A514A4}" type="presParOf" srcId="{D705FDB0-14ED-435D-B08A-ADDD8250E3CD}" destId="{96FB6F0D-1EEB-48A2-A4CD-FBE5003373A5}" srcOrd="9" destOrd="0" presId="urn:microsoft.com/office/officeart/2005/8/layout/list1"/>
    <dgm:cxn modelId="{C24C4D8B-372C-4344-90C3-47A57D2658F3}" type="presParOf" srcId="{D705FDB0-14ED-435D-B08A-ADDD8250E3CD}" destId="{32028F88-0919-44F7-A90F-CA1287340246}" srcOrd="10" destOrd="0" presId="urn:microsoft.com/office/officeart/2005/8/layout/list1"/>
    <dgm:cxn modelId="{1361701C-FD10-41C7-99D9-1266FAF35122}" type="presParOf" srcId="{D705FDB0-14ED-435D-B08A-ADDD8250E3CD}" destId="{CF3C340C-7C50-497B-B208-56FBB6877DA7}" srcOrd="11" destOrd="0" presId="urn:microsoft.com/office/officeart/2005/8/layout/list1"/>
    <dgm:cxn modelId="{978CCD1E-4BEA-4BB9-84AA-F58FB09BF874}" type="presParOf" srcId="{D705FDB0-14ED-435D-B08A-ADDD8250E3CD}" destId="{3931D70D-A835-4250-97A5-655A54DF4481}" srcOrd="12" destOrd="0" presId="urn:microsoft.com/office/officeart/2005/8/layout/list1"/>
    <dgm:cxn modelId="{E24177EB-480C-465D-964E-7D1F9037EB1B}" type="presParOf" srcId="{3931D70D-A835-4250-97A5-655A54DF4481}" destId="{9A8B4511-474A-41C2-8805-3F800CA92F3E}" srcOrd="0" destOrd="0" presId="urn:microsoft.com/office/officeart/2005/8/layout/list1"/>
    <dgm:cxn modelId="{0C374683-0822-4AE2-ACBC-010069CDD61F}" type="presParOf" srcId="{3931D70D-A835-4250-97A5-655A54DF4481}" destId="{D4F7A360-EAFE-41C4-93E3-05B6AF2C5C03}" srcOrd="1" destOrd="0" presId="urn:microsoft.com/office/officeart/2005/8/layout/list1"/>
    <dgm:cxn modelId="{D3462EEF-4B63-4E59-B5FA-B4E6C0304904}" type="presParOf" srcId="{D705FDB0-14ED-435D-B08A-ADDD8250E3CD}" destId="{421FDFCE-6AF0-45E0-8BF7-0CE300FD73C9}" srcOrd="13" destOrd="0" presId="urn:microsoft.com/office/officeart/2005/8/layout/list1"/>
    <dgm:cxn modelId="{9C65DAD7-A4C7-4251-80D9-BCE8C2EA977E}" type="presParOf" srcId="{D705FDB0-14ED-435D-B08A-ADDD8250E3CD}" destId="{81AC3BC0-8714-416D-88D7-B24CED889AED}" srcOrd="14" destOrd="0" presId="urn:microsoft.com/office/officeart/2005/8/layout/list1"/>
    <dgm:cxn modelId="{0297EAB8-DED1-44DB-97CA-38CC82743929}" type="presParOf" srcId="{D705FDB0-14ED-435D-B08A-ADDD8250E3CD}" destId="{A910C1CE-DCCE-4373-8BB7-4830E7569341}" srcOrd="15" destOrd="0" presId="urn:microsoft.com/office/officeart/2005/8/layout/list1"/>
    <dgm:cxn modelId="{F6629E58-CB59-4824-9BCD-085FD2718E8B}" type="presParOf" srcId="{D705FDB0-14ED-435D-B08A-ADDD8250E3CD}" destId="{57308A14-EC88-4A57-8836-F5B4AC3885C3}" srcOrd="16" destOrd="0" presId="urn:microsoft.com/office/officeart/2005/8/layout/list1"/>
    <dgm:cxn modelId="{26141755-3FF4-43C6-A4C4-9862657D9690}" type="presParOf" srcId="{57308A14-EC88-4A57-8836-F5B4AC3885C3}" destId="{0AC1C047-EB19-4547-A070-EB39FF3C6A7D}" srcOrd="0" destOrd="0" presId="urn:microsoft.com/office/officeart/2005/8/layout/list1"/>
    <dgm:cxn modelId="{003D55CF-B0C2-4ED8-AFAD-BACDE6EED3D3}" type="presParOf" srcId="{57308A14-EC88-4A57-8836-F5B4AC3885C3}" destId="{A8ACF05D-EB55-4EEC-BEE2-2B7AEA93DEB1}" srcOrd="1" destOrd="0" presId="urn:microsoft.com/office/officeart/2005/8/layout/list1"/>
    <dgm:cxn modelId="{B8269DCF-E860-4146-A755-48A23F98A5C4}" type="presParOf" srcId="{D705FDB0-14ED-435D-B08A-ADDD8250E3CD}" destId="{CCBBE27C-5C1C-4E61-AB41-D77593777D62}" srcOrd="17" destOrd="0" presId="urn:microsoft.com/office/officeart/2005/8/layout/list1"/>
    <dgm:cxn modelId="{358B14D2-4411-424A-B997-F71D7438B360}" type="presParOf" srcId="{D705FDB0-14ED-435D-B08A-ADDD8250E3CD}" destId="{AF978C26-3DBD-429D-9A48-B3F1DECAD1B8}" srcOrd="18" destOrd="0" presId="urn:microsoft.com/office/officeart/2005/8/layout/list1"/>
    <dgm:cxn modelId="{A7309B80-F85A-45B2-9FED-E164CF060381}" type="presParOf" srcId="{D705FDB0-14ED-435D-B08A-ADDD8250E3CD}" destId="{5EC4DC76-6D25-4D85-BEED-0ED2FD8907E7}" srcOrd="19" destOrd="0" presId="urn:microsoft.com/office/officeart/2005/8/layout/list1"/>
    <dgm:cxn modelId="{2665E9A8-87F4-4A6D-97EB-82AA45C463D2}" type="presParOf" srcId="{D705FDB0-14ED-435D-B08A-ADDD8250E3CD}" destId="{3A75E569-1300-4C64-8E6D-1BC392EE64DE}" srcOrd="20" destOrd="0" presId="urn:microsoft.com/office/officeart/2005/8/layout/list1"/>
    <dgm:cxn modelId="{345171BC-3764-4F5A-BB3C-D99C1E73DA07}" type="presParOf" srcId="{3A75E569-1300-4C64-8E6D-1BC392EE64DE}" destId="{F94214F6-F431-42BB-88CD-A3C3A6367B4E}" srcOrd="0" destOrd="0" presId="urn:microsoft.com/office/officeart/2005/8/layout/list1"/>
    <dgm:cxn modelId="{3F72430D-6C5D-443A-A976-084BDB720FE2}" type="presParOf" srcId="{3A75E569-1300-4C64-8E6D-1BC392EE64DE}" destId="{C7E9EF06-B8C5-4C6C-86F7-05AC0C024A94}" srcOrd="1" destOrd="0" presId="urn:microsoft.com/office/officeart/2005/8/layout/list1"/>
    <dgm:cxn modelId="{DC1D79CB-DB7D-4435-88A2-14A3569A7EEF}" type="presParOf" srcId="{D705FDB0-14ED-435D-B08A-ADDD8250E3CD}" destId="{91DD4A08-C77C-4B0E-BD55-D615FE90B57E}" srcOrd="21" destOrd="0" presId="urn:microsoft.com/office/officeart/2005/8/layout/list1"/>
    <dgm:cxn modelId="{D88138DA-B69C-4026-BB30-DDC78C30B210}" type="presParOf" srcId="{D705FDB0-14ED-435D-B08A-ADDD8250E3CD}" destId="{8420E2D8-6B08-4FEE-9BF9-B129E64BF75A}" srcOrd="22"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925FC8-FA23-4A3D-AFF5-7B2BA26D20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AT"/>
        </a:p>
      </dgm:t>
    </dgm:pt>
    <dgm:pt modelId="{2A552914-82C0-4301-AE66-B8AA8C86A3F5}">
      <dgm:prSet phldrT="[Tex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bg1"/>
              </a:solidFill>
            </a:rPr>
            <a:t>HESCO Wall / Curtain wall</a:t>
          </a:r>
          <a:endParaRPr lang="de-AT" b="1" dirty="0">
            <a:solidFill>
              <a:schemeClr val="bg1"/>
            </a:solidFill>
          </a:endParaRPr>
        </a:p>
      </dgm:t>
    </dgm:pt>
    <dgm:pt modelId="{543D0387-1666-43E4-82BF-72EF3E601338}" type="parTrans" cxnId="{FA83CD50-463D-444B-80A9-8FBD9F3EE5D2}">
      <dgm:prSet/>
      <dgm:spPr/>
      <dgm:t>
        <a:bodyPr/>
        <a:lstStyle/>
        <a:p>
          <a:endParaRPr lang="de-AT"/>
        </a:p>
      </dgm:t>
    </dgm:pt>
    <dgm:pt modelId="{B899E50E-D76D-4B1A-B378-D93C09FBBA19}" type="sibTrans" cxnId="{FA83CD50-463D-444B-80A9-8FBD9F3EE5D2}">
      <dgm:prSet/>
      <dgm:spPr/>
      <dgm:t>
        <a:bodyPr/>
        <a:lstStyle/>
        <a:p>
          <a:endParaRPr lang="de-AT"/>
        </a:p>
      </dgm:t>
    </dgm:pt>
    <dgm:pt modelId="{BEE45722-02C3-487B-96D8-5B9161B87B46}">
      <dgm:prSet phldrT="[Tex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bg1"/>
              </a:solidFill>
            </a:rPr>
            <a:t>Road Blocker: Drop-down /  Hydraulic / Bollards </a:t>
          </a:r>
          <a:endParaRPr lang="de-AT" b="1" dirty="0">
            <a:solidFill>
              <a:schemeClr val="bg1"/>
            </a:solidFill>
          </a:endParaRPr>
        </a:p>
      </dgm:t>
    </dgm:pt>
    <dgm:pt modelId="{B93733B1-3284-41D0-B206-7F90B857B1C8}" type="parTrans" cxnId="{A997C458-87F9-4EC0-8E2B-A82CB17EEE65}">
      <dgm:prSet/>
      <dgm:spPr/>
      <dgm:t>
        <a:bodyPr/>
        <a:lstStyle/>
        <a:p>
          <a:endParaRPr lang="de-AT"/>
        </a:p>
      </dgm:t>
    </dgm:pt>
    <dgm:pt modelId="{3017ACE0-758F-4F58-85FA-E5CB70843B9F}" type="sibTrans" cxnId="{A997C458-87F9-4EC0-8E2B-A82CB17EEE65}">
      <dgm:prSet/>
      <dgm:spPr/>
      <dgm:t>
        <a:bodyPr/>
        <a:lstStyle/>
        <a:p>
          <a:endParaRPr lang="de-AT"/>
        </a:p>
      </dgm:t>
    </dgm:pt>
    <dgm:pt modelId="{E097E1E5-B8D8-46B8-8A37-3C410E845DB2}">
      <dgm:prSe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bg1"/>
              </a:solidFill>
            </a:rPr>
            <a:t>Razor  / Barbed / Entangle / Concertina Wires</a:t>
          </a:r>
          <a:endParaRPr lang="de-AT" b="1" dirty="0">
            <a:solidFill>
              <a:schemeClr val="bg1"/>
            </a:solidFill>
          </a:endParaRPr>
        </a:p>
      </dgm:t>
    </dgm:pt>
    <dgm:pt modelId="{489A297F-DB0F-4A6A-B23F-543CAF5911A5}" type="parTrans" cxnId="{4D578DB1-BC3B-4F53-A1E5-774BC14AA99F}">
      <dgm:prSet/>
      <dgm:spPr/>
      <dgm:t>
        <a:bodyPr/>
        <a:lstStyle/>
        <a:p>
          <a:endParaRPr lang="de-AT"/>
        </a:p>
      </dgm:t>
    </dgm:pt>
    <dgm:pt modelId="{CC886B2E-7679-4FE4-99C2-16900511B499}" type="sibTrans" cxnId="{4D578DB1-BC3B-4F53-A1E5-774BC14AA99F}">
      <dgm:prSet/>
      <dgm:spPr/>
      <dgm:t>
        <a:bodyPr/>
        <a:lstStyle/>
        <a:p>
          <a:endParaRPr lang="de-AT"/>
        </a:p>
      </dgm:t>
    </dgm:pt>
    <dgm:pt modelId="{A2032C05-2961-4C0C-846D-9E8896A246E2}">
      <dgm:prSe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bg1"/>
              </a:solidFill>
            </a:rPr>
            <a:t>Watch / Surveillance Towers / Turret</a:t>
          </a:r>
          <a:endParaRPr lang="de-AT" b="1" dirty="0">
            <a:solidFill>
              <a:schemeClr val="bg1"/>
            </a:solidFill>
          </a:endParaRPr>
        </a:p>
      </dgm:t>
    </dgm:pt>
    <dgm:pt modelId="{BA87D0EF-3334-40EA-A659-B1F39688D91C}" type="parTrans" cxnId="{FA1DC8C3-83AF-4BA6-84B0-80022176CDA9}">
      <dgm:prSet/>
      <dgm:spPr/>
      <dgm:t>
        <a:bodyPr/>
        <a:lstStyle/>
        <a:p>
          <a:endParaRPr lang="de-AT"/>
        </a:p>
      </dgm:t>
    </dgm:pt>
    <dgm:pt modelId="{ADA4E3DF-ECA3-4AEA-916E-BEB23A1E82E0}" type="sibTrans" cxnId="{FA1DC8C3-83AF-4BA6-84B0-80022176CDA9}">
      <dgm:prSet/>
      <dgm:spPr/>
      <dgm:t>
        <a:bodyPr/>
        <a:lstStyle/>
        <a:p>
          <a:endParaRPr lang="de-AT"/>
        </a:p>
      </dgm:t>
    </dgm:pt>
    <dgm:pt modelId="{0B5790D3-444A-4C60-A839-396E8F53F6CB}">
      <dgm:prSe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bg1"/>
              </a:solidFill>
            </a:rPr>
            <a:t>Ditch / Revetment / Parapet / Blockhouse </a:t>
          </a:r>
          <a:endParaRPr lang="de-AT" b="1" dirty="0">
            <a:solidFill>
              <a:schemeClr val="bg1"/>
            </a:solidFill>
          </a:endParaRPr>
        </a:p>
      </dgm:t>
    </dgm:pt>
    <dgm:pt modelId="{14D97B30-FC21-44FE-B465-42620E73E8E7}" type="parTrans" cxnId="{3B9AC0AA-DFF3-44ED-8BB2-F25C4107BED0}">
      <dgm:prSet/>
      <dgm:spPr/>
      <dgm:t>
        <a:bodyPr/>
        <a:lstStyle/>
        <a:p>
          <a:endParaRPr lang="de-AT"/>
        </a:p>
      </dgm:t>
    </dgm:pt>
    <dgm:pt modelId="{401590AB-3301-4F69-855B-05731A63EB5C}" type="sibTrans" cxnId="{3B9AC0AA-DFF3-44ED-8BB2-F25C4107BED0}">
      <dgm:prSet/>
      <dgm:spPr/>
      <dgm:t>
        <a:bodyPr/>
        <a:lstStyle/>
        <a:p>
          <a:endParaRPr lang="de-AT"/>
        </a:p>
      </dgm:t>
    </dgm:pt>
    <dgm:pt modelId="{33D9D66C-ACAA-4165-ABE1-A6671CE40A12}">
      <dgm:prSet phldrT="[Tex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bg1"/>
              </a:solidFill>
            </a:rPr>
            <a:t>T-Wall / Steel re-enforced concrete wall </a:t>
          </a:r>
          <a:endParaRPr lang="de-AT" b="1" dirty="0">
            <a:solidFill>
              <a:schemeClr val="bg1"/>
            </a:solidFill>
          </a:endParaRPr>
        </a:p>
      </dgm:t>
    </dgm:pt>
    <dgm:pt modelId="{5B9E757B-B83F-4F77-9251-0F333E09B46F}" type="sibTrans" cxnId="{5EFECC06-494F-48DD-872B-FFD01A8DC534}">
      <dgm:prSet/>
      <dgm:spPr/>
      <dgm:t>
        <a:bodyPr/>
        <a:lstStyle/>
        <a:p>
          <a:endParaRPr lang="de-AT"/>
        </a:p>
      </dgm:t>
    </dgm:pt>
    <dgm:pt modelId="{6C4C1DCD-7DE5-43BF-A4FD-47B5691B145C}" type="parTrans" cxnId="{5EFECC06-494F-48DD-872B-FFD01A8DC534}">
      <dgm:prSet/>
      <dgm:spPr/>
      <dgm:t>
        <a:bodyPr/>
        <a:lstStyle/>
        <a:p>
          <a:endParaRPr lang="de-AT"/>
        </a:p>
      </dgm:t>
    </dgm:pt>
    <dgm:pt modelId="{AE938756-EAEE-40A0-BE98-BAE108C32A12}">
      <dgm:prSe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b="1" dirty="0" smtClean="0">
              <a:solidFill>
                <a:schemeClr val="bg1"/>
              </a:solidFill>
            </a:rPr>
            <a:t>Sand-bag / Concrete Bunkers / Guard Posts</a:t>
          </a:r>
          <a:endParaRPr lang="de-AT" b="1" dirty="0">
            <a:solidFill>
              <a:schemeClr val="bg1"/>
            </a:solidFill>
          </a:endParaRPr>
        </a:p>
      </dgm:t>
    </dgm:pt>
    <dgm:pt modelId="{D0F42DE7-6877-4D00-95CC-FB01CC3EF8E7}" type="sibTrans" cxnId="{2360EF01-D155-41B1-84C2-FE174A123335}">
      <dgm:prSet/>
      <dgm:spPr/>
      <dgm:t>
        <a:bodyPr/>
        <a:lstStyle/>
        <a:p>
          <a:endParaRPr lang="de-AT"/>
        </a:p>
      </dgm:t>
    </dgm:pt>
    <dgm:pt modelId="{5E34312F-B288-4C50-BF9C-4B4387C69BC0}" type="parTrans" cxnId="{2360EF01-D155-41B1-84C2-FE174A123335}">
      <dgm:prSet/>
      <dgm:spPr/>
      <dgm:t>
        <a:bodyPr/>
        <a:lstStyle/>
        <a:p>
          <a:endParaRPr lang="de-AT"/>
        </a:p>
      </dgm:t>
    </dgm:pt>
    <dgm:pt modelId="{D705FDB0-14ED-435D-B08A-ADDD8250E3CD}" type="pres">
      <dgm:prSet presAssocID="{85925FC8-FA23-4A3D-AFF5-7B2BA26D20D1}" presName="linear" presStyleCnt="0">
        <dgm:presLayoutVars>
          <dgm:dir/>
          <dgm:animLvl val="lvl"/>
          <dgm:resizeHandles val="exact"/>
        </dgm:presLayoutVars>
      </dgm:prSet>
      <dgm:spPr/>
      <dgm:t>
        <a:bodyPr/>
        <a:lstStyle/>
        <a:p>
          <a:endParaRPr lang="en-US"/>
        </a:p>
      </dgm:t>
    </dgm:pt>
    <dgm:pt modelId="{5CE05BCA-C9BB-410C-AE3F-93C6B114689A}" type="pres">
      <dgm:prSet presAssocID="{2A552914-82C0-4301-AE66-B8AA8C86A3F5}" presName="parentLin" presStyleCnt="0"/>
      <dgm:spPr/>
    </dgm:pt>
    <dgm:pt modelId="{6A422726-105A-43BD-815B-C2B69B2FB769}" type="pres">
      <dgm:prSet presAssocID="{2A552914-82C0-4301-AE66-B8AA8C86A3F5}" presName="parentLeftMargin" presStyleLbl="node1" presStyleIdx="0" presStyleCnt="7"/>
      <dgm:spPr/>
      <dgm:t>
        <a:bodyPr/>
        <a:lstStyle/>
        <a:p>
          <a:endParaRPr lang="en-US"/>
        </a:p>
      </dgm:t>
    </dgm:pt>
    <dgm:pt modelId="{FE5CED7B-A4C3-4323-A02E-84FAF065C036}" type="pres">
      <dgm:prSet presAssocID="{2A552914-82C0-4301-AE66-B8AA8C86A3F5}" presName="parentText" presStyleLbl="node1" presStyleIdx="0" presStyleCnt="7">
        <dgm:presLayoutVars>
          <dgm:chMax val="0"/>
          <dgm:bulletEnabled val="1"/>
        </dgm:presLayoutVars>
      </dgm:prSet>
      <dgm:spPr/>
      <dgm:t>
        <a:bodyPr/>
        <a:lstStyle/>
        <a:p>
          <a:endParaRPr lang="de-AT"/>
        </a:p>
      </dgm:t>
    </dgm:pt>
    <dgm:pt modelId="{B92E3A49-31A7-46FE-A2F3-44A0F3BF1E68}" type="pres">
      <dgm:prSet presAssocID="{2A552914-82C0-4301-AE66-B8AA8C86A3F5}" presName="negativeSpace" presStyleCnt="0"/>
      <dgm:spPr/>
    </dgm:pt>
    <dgm:pt modelId="{BE3F9DBF-0CF5-4BD1-A7D6-ADFB511DE80B}" type="pres">
      <dgm:prSet presAssocID="{2A552914-82C0-4301-AE66-B8AA8C86A3F5}" presName="childText" presStyleLbl="conFgAcc1" presStyleIdx="0" presStyleCnt="7">
        <dgm:presLayoutVars>
          <dgm:bulletEnabled val="1"/>
        </dgm:presLayoutVars>
      </dgm:prSet>
      <dgm:spPr/>
    </dgm:pt>
    <dgm:pt modelId="{B557A9A4-A267-45B5-ADB1-0B5EE204A060}" type="pres">
      <dgm:prSet presAssocID="{B899E50E-D76D-4B1A-B378-D93C09FBBA19}" presName="spaceBetweenRectangles" presStyleCnt="0"/>
      <dgm:spPr/>
    </dgm:pt>
    <dgm:pt modelId="{826CC109-3F4C-435C-AE57-458B7993A878}" type="pres">
      <dgm:prSet presAssocID="{33D9D66C-ACAA-4165-ABE1-A6671CE40A12}" presName="parentLin" presStyleCnt="0"/>
      <dgm:spPr/>
    </dgm:pt>
    <dgm:pt modelId="{D5DDBF9A-5AC7-46A1-B7DE-29EE3B316DDB}" type="pres">
      <dgm:prSet presAssocID="{33D9D66C-ACAA-4165-ABE1-A6671CE40A12}" presName="parentLeftMargin" presStyleLbl="node1" presStyleIdx="0" presStyleCnt="7"/>
      <dgm:spPr/>
      <dgm:t>
        <a:bodyPr/>
        <a:lstStyle/>
        <a:p>
          <a:endParaRPr lang="en-US"/>
        </a:p>
      </dgm:t>
    </dgm:pt>
    <dgm:pt modelId="{6F4CC434-B8A3-453E-B6A5-23E414BDE3AC}" type="pres">
      <dgm:prSet presAssocID="{33D9D66C-ACAA-4165-ABE1-A6671CE40A12}" presName="parentText" presStyleLbl="node1" presStyleIdx="1" presStyleCnt="7">
        <dgm:presLayoutVars>
          <dgm:chMax val="0"/>
          <dgm:bulletEnabled val="1"/>
        </dgm:presLayoutVars>
      </dgm:prSet>
      <dgm:spPr/>
      <dgm:t>
        <a:bodyPr/>
        <a:lstStyle/>
        <a:p>
          <a:endParaRPr lang="de-AT"/>
        </a:p>
      </dgm:t>
    </dgm:pt>
    <dgm:pt modelId="{B375FCF8-A7B5-4EE7-BF02-6104E06F2CCA}" type="pres">
      <dgm:prSet presAssocID="{33D9D66C-ACAA-4165-ABE1-A6671CE40A12}" presName="negativeSpace" presStyleCnt="0"/>
      <dgm:spPr/>
    </dgm:pt>
    <dgm:pt modelId="{2E1C6E44-D523-44E3-A154-246617C751D0}" type="pres">
      <dgm:prSet presAssocID="{33D9D66C-ACAA-4165-ABE1-A6671CE40A12}" presName="childText" presStyleLbl="conFgAcc1" presStyleIdx="1" presStyleCnt="7">
        <dgm:presLayoutVars>
          <dgm:bulletEnabled val="1"/>
        </dgm:presLayoutVars>
      </dgm:prSet>
      <dgm:spPr/>
    </dgm:pt>
    <dgm:pt modelId="{88F21B8A-D0C9-4F23-89FA-A34BDDB3047F}" type="pres">
      <dgm:prSet presAssocID="{5B9E757B-B83F-4F77-9251-0F333E09B46F}" presName="spaceBetweenRectangles" presStyleCnt="0"/>
      <dgm:spPr/>
    </dgm:pt>
    <dgm:pt modelId="{2BFE3561-3781-419F-9DC0-97640E6EB12D}" type="pres">
      <dgm:prSet presAssocID="{BEE45722-02C3-487B-96D8-5B9161B87B46}" presName="parentLin" presStyleCnt="0"/>
      <dgm:spPr/>
    </dgm:pt>
    <dgm:pt modelId="{BC18F6DD-918D-4588-A091-BE0FC3BE6D4B}" type="pres">
      <dgm:prSet presAssocID="{BEE45722-02C3-487B-96D8-5B9161B87B46}" presName="parentLeftMargin" presStyleLbl="node1" presStyleIdx="1" presStyleCnt="7"/>
      <dgm:spPr/>
      <dgm:t>
        <a:bodyPr/>
        <a:lstStyle/>
        <a:p>
          <a:endParaRPr lang="en-US"/>
        </a:p>
      </dgm:t>
    </dgm:pt>
    <dgm:pt modelId="{73587866-68AE-4A95-A259-3368990BBC2E}" type="pres">
      <dgm:prSet presAssocID="{BEE45722-02C3-487B-96D8-5B9161B87B46}" presName="parentText" presStyleLbl="node1" presStyleIdx="2" presStyleCnt="7">
        <dgm:presLayoutVars>
          <dgm:chMax val="0"/>
          <dgm:bulletEnabled val="1"/>
        </dgm:presLayoutVars>
      </dgm:prSet>
      <dgm:spPr/>
      <dgm:t>
        <a:bodyPr/>
        <a:lstStyle/>
        <a:p>
          <a:endParaRPr lang="de-AT"/>
        </a:p>
      </dgm:t>
    </dgm:pt>
    <dgm:pt modelId="{96FB6F0D-1EEB-48A2-A4CD-FBE5003373A5}" type="pres">
      <dgm:prSet presAssocID="{BEE45722-02C3-487B-96D8-5B9161B87B46}" presName="negativeSpace" presStyleCnt="0"/>
      <dgm:spPr/>
    </dgm:pt>
    <dgm:pt modelId="{32028F88-0919-44F7-A90F-CA1287340246}" type="pres">
      <dgm:prSet presAssocID="{BEE45722-02C3-487B-96D8-5B9161B87B46}" presName="childText" presStyleLbl="conFgAcc1" presStyleIdx="2" presStyleCnt="7">
        <dgm:presLayoutVars>
          <dgm:bulletEnabled val="1"/>
        </dgm:presLayoutVars>
      </dgm:prSet>
      <dgm:spPr/>
    </dgm:pt>
    <dgm:pt modelId="{CF3C340C-7C50-497B-B208-56FBB6877DA7}" type="pres">
      <dgm:prSet presAssocID="{3017ACE0-758F-4F58-85FA-E5CB70843B9F}" presName="spaceBetweenRectangles" presStyleCnt="0"/>
      <dgm:spPr/>
    </dgm:pt>
    <dgm:pt modelId="{3931D70D-A835-4250-97A5-655A54DF4481}" type="pres">
      <dgm:prSet presAssocID="{E097E1E5-B8D8-46B8-8A37-3C410E845DB2}" presName="parentLin" presStyleCnt="0"/>
      <dgm:spPr/>
    </dgm:pt>
    <dgm:pt modelId="{9A8B4511-474A-41C2-8805-3F800CA92F3E}" type="pres">
      <dgm:prSet presAssocID="{E097E1E5-B8D8-46B8-8A37-3C410E845DB2}" presName="parentLeftMargin" presStyleLbl="node1" presStyleIdx="2" presStyleCnt="7"/>
      <dgm:spPr/>
      <dgm:t>
        <a:bodyPr/>
        <a:lstStyle/>
        <a:p>
          <a:endParaRPr lang="en-US"/>
        </a:p>
      </dgm:t>
    </dgm:pt>
    <dgm:pt modelId="{D4F7A360-EAFE-41C4-93E3-05B6AF2C5C03}" type="pres">
      <dgm:prSet presAssocID="{E097E1E5-B8D8-46B8-8A37-3C410E845DB2}" presName="parentText" presStyleLbl="node1" presStyleIdx="3" presStyleCnt="7">
        <dgm:presLayoutVars>
          <dgm:chMax val="0"/>
          <dgm:bulletEnabled val="1"/>
        </dgm:presLayoutVars>
      </dgm:prSet>
      <dgm:spPr/>
      <dgm:t>
        <a:bodyPr/>
        <a:lstStyle/>
        <a:p>
          <a:endParaRPr lang="de-AT"/>
        </a:p>
      </dgm:t>
    </dgm:pt>
    <dgm:pt modelId="{421FDFCE-6AF0-45E0-8BF7-0CE300FD73C9}" type="pres">
      <dgm:prSet presAssocID="{E097E1E5-B8D8-46B8-8A37-3C410E845DB2}" presName="negativeSpace" presStyleCnt="0"/>
      <dgm:spPr/>
    </dgm:pt>
    <dgm:pt modelId="{81AC3BC0-8714-416D-88D7-B24CED889AED}" type="pres">
      <dgm:prSet presAssocID="{E097E1E5-B8D8-46B8-8A37-3C410E845DB2}" presName="childText" presStyleLbl="conFgAcc1" presStyleIdx="3" presStyleCnt="7">
        <dgm:presLayoutVars>
          <dgm:bulletEnabled val="1"/>
        </dgm:presLayoutVars>
      </dgm:prSet>
      <dgm:spPr/>
    </dgm:pt>
    <dgm:pt modelId="{A910C1CE-DCCE-4373-8BB7-4830E7569341}" type="pres">
      <dgm:prSet presAssocID="{CC886B2E-7679-4FE4-99C2-16900511B499}" presName="spaceBetweenRectangles" presStyleCnt="0"/>
      <dgm:spPr/>
    </dgm:pt>
    <dgm:pt modelId="{57308A14-EC88-4A57-8836-F5B4AC3885C3}" type="pres">
      <dgm:prSet presAssocID="{AE938756-EAEE-40A0-BE98-BAE108C32A12}" presName="parentLin" presStyleCnt="0"/>
      <dgm:spPr/>
    </dgm:pt>
    <dgm:pt modelId="{0AC1C047-EB19-4547-A070-EB39FF3C6A7D}" type="pres">
      <dgm:prSet presAssocID="{AE938756-EAEE-40A0-BE98-BAE108C32A12}" presName="parentLeftMargin" presStyleLbl="node1" presStyleIdx="3" presStyleCnt="7"/>
      <dgm:spPr/>
      <dgm:t>
        <a:bodyPr/>
        <a:lstStyle/>
        <a:p>
          <a:endParaRPr lang="en-US"/>
        </a:p>
      </dgm:t>
    </dgm:pt>
    <dgm:pt modelId="{A8ACF05D-EB55-4EEC-BEE2-2B7AEA93DEB1}" type="pres">
      <dgm:prSet presAssocID="{AE938756-EAEE-40A0-BE98-BAE108C32A12}" presName="parentText" presStyleLbl="node1" presStyleIdx="4" presStyleCnt="7">
        <dgm:presLayoutVars>
          <dgm:chMax val="0"/>
          <dgm:bulletEnabled val="1"/>
        </dgm:presLayoutVars>
      </dgm:prSet>
      <dgm:spPr/>
      <dgm:t>
        <a:bodyPr/>
        <a:lstStyle/>
        <a:p>
          <a:endParaRPr lang="de-AT"/>
        </a:p>
      </dgm:t>
    </dgm:pt>
    <dgm:pt modelId="{CCBBE27C-5C1C-4E61-AB41-D77593777D62}" type="pres">
      <dgm:prSet presAssocID="{AE938756-EAEE-40A0-BE98-BAE108C32A12}" presName="negativeSpace" presStyleCnt="0"/>
      <dgm:spPr/>
    </dgm:pt>
    <dgm:pt modelId="{AF978C26-3DBD-429D-9A48-B3F1DECAD1B8}" type="pres">
      <dgm:prSet presAssocID="{AE938756-EAEE-40A0-BE98-BAE108C32A12}" presName="childText" presStyleLbl="conFgAcc1" presStyleIdx="4" presStyleCnt="7">
        <dgm:presLayoutVars>
          <dgm:bulletEnabled val="1"/>
        </dgm:presLayoutVars>
      </dgm:prSet>
      <dgm:spPr/>
    </dgm:pt>
    <dgm:pt modelId="{5EC4DC76-6D25-4D85-BEED-0ED2FD8907E7}" type="pres">
      <dgm:prSet presAssocID="{D0F42DE7-6877-4D00-95CC-FB01CC3EF8E7}" presName="spaceBetweenRectangles" presStyleCnt="0"/>
      <dgm:spPr/>
    </dgm:pt>
    <dgm:pt modelId="{3A75E569-1300-4C64-8E6D-1BC392EE64DE}" type="pres">
      <dgm:prSet presAssocID="{A2032C05-2961-4C0C-846D-9E8896A246E2}" presName="parentLin" presStyleCnt="0"/>
      <dgm:spPr/>
    </dgm:pt>
    <dgm:pt modelId="{F94214F6-F431-42BB-88CD-A3C3A6367B4E}" type="pres">
      <dgm:prSet presAssocID="{A2032C05-2961-4C0C-846D-9E8896A246E2}" presName="parentLeftMargin" presStyleLbl="node1" presStyleIdx="4" presStyleCnt="7"/>
      <dgm:spPr/>
      <dgm:t>
        <a:bodyPr/>
        <a:lstStyle/>
        <a:p>
          <a:endParaRPr lang="en-US"/>
        </a:p>
      </dgm:t>
    </dgm:pt>
    <dgm:pt modelId="{C7E9EF06-B8C5-4C6C-86F7-05AC0C024A94}" type="pres">
      <dgm:prSet presAssocID="{A2032C05-2961-4C0C-846D-9E8896A246E2}" presName="parentText" presStyleLbl="node1" presStyleIdx="5" presStyleCnt="7">
        <dgm:presLayoutVars>
          <dgm:chMax val="0"/>
          <dgm:bulletEnabled val="1"/>
        </dgm:presLayoutVars>
      </dgm:prSet>
      <dgm:spPr/>
      <dgm:t>
        <a:bodyPr/>
        <a:lstStyle/>
        <a:p>
          <a:endParaRPr lang="de-AT"/>
        </a:p>
      </dgm:t>
    </dgm:pt>
    <dgm:pt modelId="{91DD4A08-C77C-4B0E-BD55-D615FE90B57E}" type="pres">
      <dgm:prSet presAssocID="{A2032C05-2961-4C0C-846D-9E8896A246E2}" presName="negativeSpace" presStyleCnt="0"/>
      <dgm:spPr/>
    </dgm:pt>
    <dgm:pt modelId="{8420E2D8-6B08-4FEE-9BF9-B129E64BF75A}" type="pres">
      <dgm:prSet presAssocID="{A2032C05-2961-4C0C-846D-9E8896A246E2}" presName="childText" presStyleLbl="conFgAcc1" presStyleIdx="5" presStyleCnt="7">
        <dgm:presLayoutVars>
          <dgm:bulletEnabled val="1"/>
        </dgm:presLayoutVars>
      </dgm:prSet>
      <dgm:spPr/>
    </dgm:pt>
    <dgm:pt modelId="{18DA671C-C3C8-44E7-B6F1-06934E66E9F2}" type="pres">
      <dgm:prSet presAssocID="{ADA4E3DF-ECA3-4AEA-916E-BEB23A1E82E0}" presName="spaceBetweenRectangles" presStyleCnt="0"/>
      <dgm:spPr/>
    </dgm:pt>
    <dgm:pt modelId="{11712DAA-8AB4-4F02-B8E1-CDAFFFE99290}" type="pres">
      <dgm:prSet presAssocID="{0B5790D3-444A-4C60-A839-396E8F53F6CB}" presName="parentLin" presStyleCnt="0"/>
      <dgm:spPr/>
    </dgm:pt>
    <dgm:pt modelId="{92B464FA-830C-4B9B-A13F-C8A732B35B68}" type="pres">
      <dgm:prSet presAssocID="{0B5790D3-444A-4C60-A839-396E8F53F6CB}" presName="parentLeftMargin" presStyleLbl="node1" presStyleIdx="5" presStyleCnt="7"/>
      <dgm:spPr/>
      <dgm:t>
        <a:bodyPr/>
        <a:lstStyle/>
        <a:p>
          <a:endParaRPr lang="en-US"/>
        </a:p>
      </dgm:t>
    </dgm:pt>
    <dgm:pt modelId="{7D58B1C8-B5B8-4DF0-A447-511E22DC5B86}" type="pres">
      <dgm:prSet presAssocID="{0B5790D3-444A-4C60-A839-396E8F53F6CB}" presName="parentText" presStyleLbl="node1" presStyleIdx="6" presStyleCnt="7">
        <dgm:presLayoutVars>
          <dgm:chMax val="0"/>
          <dgm:bulletEnabled val="1"/>
        </dgm:presLayoutVars>
      </dgm:prSet>
      <dgm:spPr/>
      <dgm:t>
        <a:bodyPr/>
        <a:lstStyle/>
        <a:p>
          <a:endParaRPr lang="de-AT"/>
        </a:p>
      </dgm:t>
    </dgm:pt>
    <dgm:pt modelId="{433D7EBF-E6DC-4BB8-9960-31D1CF1D5C77}" type="pres">
      <dgm:prSet presAssocID="{0B5790D3-444A-4C60-A839-396E8F53F6CB}" presName="negativeSpace" presStyleCnt="0"/>
      <dgm:spPr/>
    </dgm:pt>
    <dgm:pt modelId="{22FAAB25-63E1-4311-A0E2-0F3B66416FF0}" type="pres">
      <dgm:prSet presAssocID="{0B5790D3-444A-4C60-A839-396E8F53F6CB}" presName="childText" presStyleLbl="conFgAcc1" presStyleIdx="6" presStyleCnt="7">
        <dgm:presLayoutVars>
          <dgm:bulletEnabled val="1"/>
        </dgm:presLayoutVars>
      </dgm:prSet>
      <dgm:spPr/>
    </dgm:pt>
  </dgm:ptLst>
  <dgm:cxnLst>
    <dgm:cxn modelId="{F18B8A1C-9118-410F-B68D-731E76C65A02}" type="presOf" srcId="{AE938756-EAEE-40A0-BE98-BAE108C32A12}" destId="{0AC1C047-EB19-4547-A070-EB39FF3C6A7D}" srcOrd="0" destOrd="0" presId="urn:microsoft.com/office/officeart/2005/8/layout/list1"/>
    <dgm:cxn modelId="{4D578DB1-BC3B-4F53-A1E5-774BC14AA99F}" srcId="{85925FC8-FA23-4A3D-AFF5-7B2BA26D20D1}" destId="{E097E1E5-B8D8-46B8-8A37-3C410E845DB2}" srcOrd="3" destOrd="0" parTransId="{489A297F-DB0F-4A6A-B23F-543CAF5911A5}" sibTransId="{CC886B2E-7679-4FE4-99C2-16900511B499}"/>
    <dgm:cxn modelId="{5EFECC06-494F-48DD-872B-FFD01A8DC534}" srcId="{85925FC8-FA23-4A3D-AFF5-7B2BA26D20D1}" destId="{33D9D66C-ACAA-4165-ABE1-A6671CE40A12}" srcOrd="1" destOrd="0" parTransId="{6C4C1DCD-7DE5-43BF-A4FD-47B5691B145C}" sibTransId="{5B9E757B-B83F-4F77-9251-0F333E09B46F}"/>
    <dgm:cxn modelId="{CAF4C448-82C1-4018-B0D1-1ACA28A84959}" type="presOf" srcId="{2A552914-82C0-4301-AE66-B8AA8C86A3F5}" destId="{6A422726-105A-43BD-815B-C2B69B2FB769}" srcOrd="0" destOrd="0" presId="urn:microsoft.com/office/officeart/2005/8/layout/list1"/>
    <dgm:cxn modelId="{4B9A410F-23F2-4DEB-B0F1-767921C12688}" type="presOf" srcId="{E097E1E5-B8D8-46B8-8A37-3C410E845DB2}" destId="{D4F7A360-EAFE-41C4-93E3-05B6AF2C5C03}" srcOrd="1" destOrd="0" presId="urn:microsoft.com/office/officeart/2005/8/layout/list1"/>
    <dgm:cxn modelId="{A997C458-87F9-4EC0-8E2B-A82CB17EEE65}" srcId="{85925FC8-FA23-4A3D-AFF5-7B2BA26D20D1}" destId="{BEE45722-02C3-487B-96D8-5B9161B87B46}" srcOrd="2" destOrd="0" parTransId="{B93733B1-3284-41D0-B206-7F90B857B1C8}" sibTransId="{3017ACE0-758F-4F58-85FA-E5CB70843B9F}"/>
    <dgm:cxn modelId="{2C4BE47F-0D2F-4619-9834-EC42329851D0}" type="presOf" srcId="{A2032C05-2961-4C0C-846D-9E8896A246E2}" destId="{C7E9EF06-B8C5-4C6C-86F7-05AC0C024A94}" srcOrd="1" destOrd="0" presId="urn:microsoft.com/office/officeart/2005/8/layout/list1"/>
    <dgm:cxn modelId="{AE3C70FA-4E19-4DD9-AD6A-C08AC96E5079}" type="presOf" srcId="{BEE45722-02C3-487B-96D8-5B9161B87B46}" destId="{BC18F6DD-918D-4588-A091-BE0FC3BE6D4B}" srcOrd="0" destOrd="0" presId="urn:microsoft.com/office/officeart/2005/8/layout/list1"/>
    <dgm:cxn modelId="{C14A2CEB-FB3C-4271-9246-07CF79506EBE}" type="presOf" srcId="{A2032C05-2961-4C0C-846D-9E8896A246E2}" destId="{F94214F6-F431-42BB-88CD-A3C3A6367B4E}" srcOrd="0" destOrd="0" presId="urn:microsoft.com/office/officeart/2005/8/layout/list1"/>
    <dgm:cxn modelId="{BF64B45A-01A8-4FB1-8F5A-7E2D9032BCB0}" type="presOf" srcId="{85925FC8-FA23-4A3D-AFF5-7B2BA26D20D1}" destId="{D705FDB0-14ED-435D-B08A-ADDD8250E3CD}" srcOrd="0" destOrd="0" presId="urn:microsoft.com/office/officeart/2005/8/layout/list1"/>
    <dgm:cxn modelId="{3B9AC0AA-DFF3-44ED-8BB2-F25C4107BED0}" srcId="{85925FC8-FA23-4A3D-AFF5-7B2BA26D20D1}" destId="{0B5790D3-444A-4C60-A839-396E8F53F6CB}" srcOrd="6" destOrd="0" parTransId="{14D97B30-FC21-44FE-B465-42620E73E8E7}" sibTransId="{401590AB-3301-4F69-855B-05731A63EB5C}"/>
    <dgm:cxn modelId="{FA83CD50-463D-444B-80A9-8FBD9F3EE5D2}" srcId="{85925FC8-FA23-4A3D-AFF5-7B2BA26D20D1}" destId="{2A552914-82C0-4301-AE66-B8AA8C86A3F5}" srcOrd="0" destOrd="0" parTransId="{543D0387-1666-43E4-82BF-72EF3E601338}" sibTransId="{B899E50E-D76D-4B1A-B378-D93C09FBBA19}"/>
    <dgm:cxn modelId="{F3806701-62DD-4BEC-A580-2B0BE4264816}" type="presOf" srcId="{2A552914-82C0-4301-AE66-B8AA8C86A3F5}" destId="{FE5CED7B-A4C3-4323-A02E-84FAF065C036}" srcOrd="1" destOrd="0" presId="urn:microsoft.com/office/officeart/2005/8/layout/list1"/>
    <dgm:cxn modelId="{736B5D86-56C0-4FEA-8A4B-B58E5F522478}" type="presOf" srcId="{BEE45722-02C3-487B-96D8-5B9161B87B46}" destId="{73587866-68AE-4A95-A259-3368990BBC2E}" srcOrd="1" destOrd="0" presId="urn:microsoft.com/office/officeart/2005/8/layout/list1"/>
    <dgm:cxn modelId="{2301668C-F2C9-4117-BAA1-F361473B205C}" type="presOf" srcId="{0B5790D3-444A-4C60-A839-396E8F53F6CB}" destId="{7D58B1C8-B5B8-4DF0-A447-511E22DC5B86}" srcOrd="1" destOrd="0" presId="urn:microsoft.com/office/officeart/2005/8/layout/list1"/>
    <dgm:cxn modelId="{02F697CE-28DF-463E-9DDD-3AE0DFD2E087}" type="presOf" srcId="{33D9D66C-ACAA-4165-ABE1-A6671CE40A12}" destId="{D5DDBF9A-5AC7-46A1-B7DE-29EE3B316DDB}" srcOrd="0" destOrd="0" presId="urn:microsoft.com/office/officeart/2005/8/layout/list1"/>
    <dgm:cxn modelId="{FA1DC8C3-83AF-4BA6-84B0-80022176CDA9}" srcId="{85925FC8-FA23-4A3D-AFF5-7B2BA26D20D1}" destId="{A2032C05-2961-4C0C-846D-9E8896A246E2}" srcOrd="5" destOrd="0" parTransId="{BA87D0EF-3334-40EA-A659-B1F39688D91C}" sibTransId="{ADA4E3DF-ECA3-4AEA-916E-BEB23A1E82E0}"/>
    <dgm:cxn modelId="{B67C5E96-9E3C-49A1-91B5-ECAFB20C4FAA}" type="presOf" srcId="{33D9D66C-ACAA-4165-ABE1-A6671CE40A12}" destId="{6F4CC434-B8A3-453E-B6A5-23E414BDE3AC}" srcOrd="1" destOrd="0" presId="urn:microsoft.com/office/officeart/2005/8/layout/list1"/>
    <dgm:cxn modelId="{A2DE7010-FF3D-4F6F-8963-C855192B4FA7}" type="presOf" srcId="{AE938756-EAEE-40A0-BE98-BAE108C32A12}" destId="{A8ACF05D-EB55-4EEC-BEE2-2B7AEA93DEB1}" srcOrd="1" destOrd="0" presId="urn:microsoft.com/office/officeart/2005/8/layout/list1"/>
    <dgm:cxn modelId="{ED924FD8-9148-47EE-B6D1-9E221EDB200D}" type="presOf" srcId="{0B5790D3-444A-4C60-A839-396E8F53F6CB}" destId="{92B464FA-830C-4B9B-A13F-C8A732B35B68}" srcOrd="0" destOrd="0" presId="urn:microsoft.com/office/officeart/2005/8/layout/list1"/>
    <dgm:cxn modelId="{0AE75762-5CEA-44D5-A57F-EAE523EBED71}" type="presOf" srcId="{E097E1E5-B8D8-46B8-8A37-3C410E845DB2}" destId="{9A8B4511-474A-41C2-8805-3F800CA92F3E}" srcOrd="0" destOrd="0" presId="urn:microsoft.com/office/officeart/2005/8/layout/list1"/>
    <dgm:cxn modelId="{2360EF01-D155-41B1-84C2-FE174A123335}" srcId="{85925FC8-FA23-4A3D-AFF5-7B2BA26D20D1}" destId="{AE938756-EAEE-40A0-BE98-BAE108C32A12}" srcOrd="4" destOrd="0" parTransId="{5E34312F-B288-4C50-BF9C-4B4387C69BC0}" sibTransId="{D0F42DE7-6877-4D00-95CC-FB01CC3EF8E7}"/>
    <dgm:cxn modelId="{32D1B092-999D-43DF-9F20-74302F8F9DE3}" type="presParOf" srcId="{D705FDB0-14ED-435D-B08A-ADDD8250E3CD}" destId="{5CE05BCA-C9BB-410C-AE3F-93C6B114689A}" srcOrd="0" destOrd="0" presId="urn:microsoft.com/office/officeart/2005/8/layout/list1"/>
    <dgm:cxn modelId="{8C72DD62-53D0-447B-9D34-EEFE78C3B95C}" type="presParOf" srcId="{5CE05BCA-C9BB-410C-AE3F-93C6B114689A}" destId="{6A422726-105A-43BD-815B-C2B69B2FB769}" srcOrd="0" destOrd="0" presId="urn:microsoft.com/office/officeart/2005/8/layout/list1"/>
    <dgm:cxn modelId="{D9E511B1-31D0-4E9E-B93A-7081F3F52EFD}" type="presParOf" srcId="{5CE05BCA-C9BB-410C-AE3F-93C6B114689A}" destId="{FE5CED7B-A4C3-4323-A02E-84FAF065C036}" srcOrd="1" destOrd="0" presId="urn:microsoft.com/office/officeart/2005/8/layout/list1"/>
    <dgm:cxn modelId="{0B152EFB-62F7-4B64-AC80-ECC27D0ED7C7}" type="presParOf" srcId="{D705FDB0-14ED-435D-B08A-ADDD8250E3CD}" destId="{B92E3A49-31A7-46FE-A2F3-44A0F3BF1E68}" srcOrd="1" destOrd="0" presId="urn:microsoft.com/office/officeart/2005/8/layout/list1"/>
    <dgm:cxn modelId="{9AEC25A8-29A1-4B34-A4C8-308B0959FCA8}" type="presParOf" srcId="{D705FDB0-14ED-435D-B08A-ADDD8250E3CD}" destId="{BE3F9DBF-0CF5-4BD1-A7D6-ADFB511DE80B}" srcOrd="2" destOrd="0" presId="urn:microsoft.com/office/officeart/2005/8/layout/list1"/>
    <dgm:cxn modelId="{84A3A1E9-B526-459E-A3C0-E7A984B7CAC1}" type="presParOf" srcId="{D705FDB0-14ED-435D-B08A-ADDD8250E3CD}" destId="{B557A9A4-A267-45B5-ADB1-0B5EE204A060}" srcOrd="3" destOrd="0" presId="urn:microsoft.com/office/officeart/2005/8/layout/list1"/>
    <dgm:cxn modelId="{697850C1-ADBC-4409-B34E-C9DC53F45DB7}" type="presParOf" srcId="{D705FDB0-14ED-435D-B08A-ADDD8250E3CD}" destId="{826CC109-3F4C-435C-AE57-458B7993A878}" srcOrd="4" destOrd="0" presId="urn:microsoft.com/office/officeart/2005/8/layout/list1"/>
    <dgm:cxn modelId="{A4FBA826-624F-4884-B4E9-90480AF0725E}" type="presParOf" srcId="{826CC109-3F4C-435C-AE57-458B7993A878}" destId="{D5DDBF9A-5AC7-46A1-B7DE-29EE3B316DDB}" srcOrd="0" destOrd="0" presId="urn:microsoft.com/office/officeart/2005/8/layout/list1"/>
    <dgm:cxn modelId="{BCA87DC7-C873-4F70-BABC-3D472C53A82C}" type="presParOf" srcId="{826CC109-3F4C-435C-AE57-458B7993A878}" destId="{6F4CC434-B8A3-453E-B6A5-23E414BDE3AC}" srcOrd="1" destOrd="0" presId="urn:microsoft.com/office/officeart/2005/8/layout/list1"/>
    <dgm:cxn modelId="{781D6637-61DF-4739-9DDF-499517AB75A5}" type="presParOf" srcId="{D705FDB0-14ED-435D-B08A-ADDD8250E3CD}" destId="{B375FCF8-A7B5-4EE7-BF02-6104E06F2CCA}" srcOrd="5" destOrd="0" presId="urn:microsoft.com/office/officeart/2005/8/layout/list1"/>
    <dgm:cxn modelId="{D856DDC2-4F4F-45EB-9252-D6818F89FBC0}" type="presParOf" srcId="{D705FDB0-14ED-435D-B08A-ADDD8250E3CD}" destId="{2E1C6E44-D523-44E3-A154-246617C751D0}" srcOrd="6" destOrd="0" presId="urn:microsoft.com/office/officeart/2005/8/layout/list1"/>
    <dgm:cxn modelId="{CCA6935E-5CB0-49D6-93D9-D17CC6590671}" type="presParOf" srcId="{D705FDB0-14ED-435D-B08A-ADDD8250E3CD}" destId="{88F21B8A-D0C9-4F23-89FA-A34BDDB3047F}" srcOrd="7" destOrd="0" presId="urn:microsoft.com/office/officeart/2005/8/layout/list1"/>
    <dgm:cxn modelId="{444E9859-AE75-447F-AEF1-25D6295625D2}" type="presParOf" srcId="{D705FDB0-14ED-435D-B08A-ADDD8250E3CD}" destId="{2BFE3561-3781-419F-9DC0-97640E6EB12D}" srcOrd="8" destOrd="0" presId="urn:microsoft.com/office/officeart/2005/8/layout/list1"/>
    <dgm:cxn modelId="{D43094B7-AD0B-433D-940E-B897A3BF30E8}" type="presParOf" srcId="{2BFE3561-3781-419F-9DC0-97640E6EB12D}" destId="{BC18F6DD-918D-4588-A091-BE0FC3BE6D4B}" srcOrd="0" destOrd="0" presId="urn:microsoft.com/office/officeart/2005/8/layout/list1"/>
    <dgm:cxn modelId="{6AC14D7E-71B1-4EA3-ABEE-BF4A61E4FEED}" type="presParOf" srcId="{2BFE3561-3781-419F-9DC0-97640E6EB12D}" destId="{73587866-68AE-4A95-A259-3368990BBC2E}" srcOrd="1" destOrd="0" presId="urn:microsoft.com/office/officeart/2005/8/layout/list1"/>
    <dgm:cxn modelId="{0C2832BF-E147-4C6C-B8FD-BE2634A2E717}" type="presParOf" srcId="{D705FDB0-14ED-435D-B08A-ADDD8250E3CD}" destId="{96FB6F0D-1EEB-48A2-A4CD-FBE5003373A5}" srcOrd="9" destOrd="0" presId="urn:microsoft.com/office/officeart/2005/8/layout/list1"/>
    <dgm:cxn modelId="{D1FF580E-7D8B-4525-A753-31ADCDF0F2C7}" type="presParOf" srcId="{D705FDB0-14ED-435D-B08A-ADDD8250E3CD}" destId="{32028F88-0919-44F7-A90F-CA1287340246}" srcOrd="10" destOrd="0" presId="urn:microsoft.com/office/officeart/2005/8/layout/list1"/>
    <dgm:cxn modelId="{FE7D15D3-87B9-46A5-94EC-1BF42BB3D046}" type="presParOf" srcId="{D705FDB0-14ED-435D-B08A-ADDD8250E3CD}" destId="{CF3C340C-7C50-497B-B208-56FBB6877DA7}" srcOrd="11" destOrd="0" presId="urn:microsoft.com/office/officeart/2005/8/layout/list1"/>
    <dgm:cxn modelId="{A3682B7B-1D7D-4067-831F-D4E344945D60}" type="presParOf" srcId="{D705FDB0-14ED-435D-B08A-ADDD8250E3CD}" destId="{3931D70D-A835-4250-97A5-655A54DF4481}" srcOrd="12" destOrd="0" presId="urn:microsoft.com/office/officeart/2005/8/layout/list1"/>
    <dgm:cxn modelId="{FE239E35-DA57-440B-9CDD-F6D0E0EF194C}" type="presParOf" srcId="{3931D70D-A835-4250-97A5-655A54DF4481}" destId="{9A8B4511-474A-41C2-8805-3F800CA92F3E}" srcOrd="0" destOrd="0" presId="urn:microsoft.com/office/officeart/2005/8/layout/list1"/>
    <dgm:cxn modelId="{C92D4E19-6F50-48F5-9E46-E7D23DEF845F}" type="presParOf" srcId="{3931D70D-A835-4250-97A5-655A54DF4481}" destId="{D4F7A360-EAFE-41C4-93E3-05B6AF2C5C03}" srcOrd="1" destOrd="0" presId="urn:microsoft.com/office/officeart/2005/8/layout/list1"/>
    <dgm:cxn modelId="{B2AF866F-0A4A-4012-8A60-FA2601561B81}" type="presParOf" srcId="{D705FDB0-14ED-435D-B08A-ADDD8250E3CD}" destId="{421FDFCE-6AF0-45E0-8BF7-0CE300FD73C9}" srcOrd="13" destOrd="0" presId="urn:microsoft.com/office/officeart/2005/8/layout/list1"/>
    <dgm:cxn modelId="{E87A2D53-5039-4DEC-986A-91E81A7B8879}" type="presParOf" srcId="{D705FDB0-14ED-435D-B08A-ADDD8250E3CD}" destId="{81AC3BC0-8714-416D-88D7-B24CED889AED}" srcOrd="14" destOrd="0" presId="urn:microsoft.com/office/officeart/2005/8/layout/list1"/>
    <dgm:cxn modelId="{4DF8695D-E5BA-430F-AB0D-6289D0600FB8}" type="presParOf" srcId="{D705FDB0-14ED-435D-B08A-ADDD8250E3CD}" destId="{A910C1CE-DCCE-4373-8BB7-4830E7569341}" srcOrd="15" destOrd="0" presId="urn:microsoft.com/office/officeart/2005/8/layout/list1"/>
    <dgm:cxn modelId="{1A5980C1-BC3D-48BA-9FFB-E6C6E31A7089}" type="presParOf" srcId="{D705FDB0-14ED-435D-B08A-ADDD8250E3CD}" destId="{57308A14-EC88-4A57-8836-F5B4AC3885C3}" srcOrd="16" destOrd="0" presId="urn:microsoft.com/office/officeart/2005/8/layout/list1"/>
    <dgm:cxn modelId="{68CABBDF-DA02-4AB0-940A-359740A98676}" type="presParOf" srcId="{57308A14-EC88-4A57-8836-F5B4AC3885C3}" destId="{0AC1C047-EB19-4547-A070-EB39FF3C6A7D}" srcOrd="0" destOrd="0" presId="urn:microsoft.com/office/officeart/2005/8/layout/list1"/>
    <dgm:cxn modelId="{9DCC0A29-6107-41D3-AE4D-66F4671D8F9D}" type="presParOf" srcId="{57308A14-EC88-4A57-8836-F5B4AC3885C3}" destId="{A8ACF05D-EB55-4EEC-BEE2-2B7AEA93DEB1}" srcOrd="1" destOrd="0" presId="urn:microsoft.com/office/officeart/2005/8/layout/list1"/>
    <dgm:cxn modelId="{67BEF983-DF9E-436A-9EC8-88B6FF0D59CB}" type="presParOf" srcId="{D705FDB0-14ED-435D-B08A-ADDD8250E3CD}" destId="{CCBBE27C-5C1C-4E61-AB41-D77593777D62}" srcOrd="17" destOrd="0" presId="urn:microsoft.com/office/officeart/2005/8/layout/list1"/>
    <dgm:cxn modelId="{7CF739B0-13C7-4B7E-BAC2-95D3762B0688}" type="presParOf" srcId="{D705FDB0-14ED-435D-B08A-ADDD8250E3CD}" destId="{AF978C26-3DBD-429D-9A48-B3F1DECAD1B8}" srcOrd="18" destOrd="0" presId="urn:microsoft.com/office/officeart/2005/8/layout/list1"/>
    <dgm:cxn modelId="{BAFE0F15-3290-40CD-8073-B64D99E0B070}" type="presParOf" srcId="{D705FDB0-14ED-435D-B08A-ADDD8250E3CD}" destId="{5EC4DC76-6D25-4D85-BEED-0ED2FD8907E7}" srcOrd="19" destOrd="0" presId="urn:microsoft.com/office/officeart/2005/8/layout/list1"/>
    <dgm:cxn modelId="{D68791E9-B20E-4799-A0B5-CB7711CCAAF3}" type="presParOf" srcId="{D705FDB0-14ED-435D-B08A-ADDD8250E3CD}" destId="{3A75E569-1300-4C64-8E6D-1BC392EE64DE}" srcOrd="20" destOrd="0" presId="urn:microsoft.com/office/officeart/2005/8/layout/list1"/>
    <dgm:cxn modelId="{3EFDC88E-A351-4A8A-964D-1EF74D50F933}" type="presParOf" srcId="{3A75E569-1300-4C64-8E6D-1BC392EE64DE}" destId="{F94214F6-F431-42BB-88CD-A3C3A6367B4E}" srcOrd="0" destOrd="0" presId="urn:microsoft.com/office/officeart/2005/8/layout/list1"/>
    <dgm:cxn modelId="{DCE828AD-C50F-4FE1-9C22-FA2FDC3E6623}" type="presParOf" srcId="{3A75E569-1300-4C64-8E6D-1BC392EE64DE}" destId="{C7E9EF06-B8C5-4C6C-86F7-05AC0C024A94}" srcOrd="1" destOrd="0" presId="urn:microsoft.com/office/officeart/2005/8/layout/list1"/>
    <dgm:cxn modelId="{521EE3E9-6683-4719-A2F9-850D11C1F91D}" type="presParOf" srcId="{D705FDB0-14ED-435D-B08A-ADDD8250E3CD}" destId="{91DD4A08-C77C-4B0E-BD55-D615FE90B57E}" srcOrd="21" destOrd="0" presId="urn:microsoft.com/office/officeart/2005/8/layout/list1"/>
    <dgm:cxn modelId="{350B8F46-A210-429D-85FB-51F95A83FAFC}" type="presParOf" srcId="{D705FDB0-14ED-435D-B08A-ADDD8250E3CD}" destId="{8420E2D8-6B08-4FEE-9BF9-B129E64BF75A}" srcOrd="22" destOrd="0" presId="urn:microsoft.com/office/officeart/2005/8/layout/list1"/>
    <dgm:cxn modelId="{D81894B3-69AB-44B7-8F29-B4C7A0B96694}" type="presParOf" srcId="{D705FDB0-14ED-435D-B08A-ADDD8250E3CD}" destId="{18DA671C-C3C8-44E7-B6F1-06934E66E9F2}" srcOrd="23" destOrd="0" presId="urn:microsoft.com/office/officeart/2005/8/layout/list1"/>
    <dgm:cxn modelId="{068F1D4E-7087-4964-A429-E3EBB51B70E0}" type="presParOf" srcId="{D705FDB0-14ED-435D-B08A-ADDD8250E3CD}" destId="{11712DAA-8AB4-4F02-B8E1-CDAFFFE99290}" srcOrd="24" destOrd="0" presId="urn:microsoft.com/office/officeart/2005/8/layout/list1"/>
    <dgm:cxn modelId="{31583CDB-6BB0-49D3-94E7-F78175C21602}" type="presParOf" srcId="{11712DAA-8AB4-4F02-B8E1-CDAFFFE99290}" destId="{92B464FA-830C-4B9B-A13F-C8A732B35B68}" srcOrd="0" destOrd="0" presId="urn:microsoft.com/office/officeart/2005/8/layout/list1"/>
    <dgm:cxn modelId="{93D86D8A-9FE6-47B4-B3B3-95E412FAE8A7}" type="presParOf" srcId="{11712DAA-8AB4-4F02-B8E1-CDAFFFE99290}" destId="{7D58B1C8-B5B8-4DF0-A447-511E22DC5B86}" srcOrd="1" destOrd="0" presId="urn:microsoft.com/office/officeart/2005/8/layout/list1"/>
    <dgm:cxn modelId="{93350C43-5DDC-46FE-A952-20194D210935}" type="presParOf" srcId="{D705FDB0-14ED-435D-B08A-ADDD8250E3CD}" destId="{433D7EBF-E6DC-4BB8-9960-31D1CF1D5C77}" srcOrd="25" destOrd="0" presId="urn:microsoft.com/office/officeart/2005/8/layout/list1"/>
    <dgm:cxn modelId="{4B42ECE4-338A-4928-A422-A84907177DAC}" type="presParOf" srcId="{D705FDB0-14ED-435D-B08A-ADDD8250E3CD}" destId="{22FAAB25-63E1-4311-A0E2-0F3B66416FF0}" srcOrd="2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ADA56B-050C-4F2F-8BE2-8FB01A4AB5F3}" type="doc">
      <dgm:prSet loTypeId="urn:microsoft.com/office/officeart/2005/8/layout/hierarchy5" loCatId="hierarchy" qsTypeId="urn:microsoft.com/office/officeart/2005/8/quickstyle/simple5" qsCatId="simple" csTypeId="urn:microsoft.com/office/officeart/2005/8/colors/accent1_2" csCatId="accent1" phldr="1"/>
      <dgm:spPr/>
      <dgm:t>
        <a:bodyPr/>
        <a:lstStyle/>
        <a:p>
          <a:endParaRPr lang="en-US"/>
        </a:p>
      </dgm:t>
    </dgm:pt>
    <dgm:pt modelId="{C67C9FED-E4D0-4766-8ED0-DDD2B18AB98F}">
      <dgm:prSet phldrT="[Text]"/>
      <dgm:spPr/>
      <dgm:t>
        <a:bodyPr/>
        <a:lstStyle/>
        <a:p>
          <a:r>
            <a:rPr lang="en-US" dirty="0" smtClean="0"/>
            <a:t>Managing  Director</a:t>
          </a:r>
          <a:endParaRPr lang="en-US" dirty="0"/>
        </a:p>
      </dgm:t>
    </dgm:pt>
    <dgm:pt modelId="{C502824F-00B8-4C0F-AF85-1E2DC5DA9698}" type="parTrans" cxnId="{B64FBF13-27E3-466D-A5C3-0C2364E5AA97}">
      <dgm:prSet/>
      <dgm:spPr/>
      <dgm:t>
        <a:bodyPr/>
        <a:lstStyle/>
        <a:p>
          <a:endParaRPr lang="en-US"/>
        </a:p>
      </dgm:t>
    </dgm:pt>
    <dgm:pt modelId="{0D815075-3F47-464F-87C1-79274B6B4548}" type="sibTrans" cxnId="{B64FBF13-27E3-466D-A5C3-0C2364E5AA97}">
      <dgm:prSet/>
      <dgm:spPr/>
      <dgm:t>
        <a:bodyPr/>
        <a:lstStyle/>
        <a:p>
          <a:endParaRPr lang="en-US"/>
        </a:p>
      </dgm:t>
    </dgm:pt>
    <dgm:pt modelId="{E922D974-7E36-4B71-BC63-5AA5D1249FB1}">
      <dgm:prSet phldrT="[Text]"/>
      <dgm:spPr/>
      <dgm:t>
        <a:bodyPr/>
        <a:lstStyle/>
        <a:p>
          <a:r>
            <a:rPr lang="en-US" dirty="0" smtClean="0"/>
            <a:t>Director</a:t>
          </a:r>
        </a:p>
        <a:p>
          <a:r>
            <a:rPr lang="en-US" dirty="0" smtClean="0"/>
            <a:t>(Works)	</a:t>
          </a:r>
        </a:p>
      </dgm:t>
    </dgm:pt>
    <dgm:pt modelId="{77C6F907-AC3C-4E0D-AE1A-FE88650E1D92}" type="parTrans" cxnId="{A8471EDE-98C3-4741-802E-7515494EDB65}">
      <dgm:prSet/>
      <dgm:spPr/>
      <dgm:t>
        <a:bodyPr/>
        <a:lstStyle/>
        <a:p>
          <a:endParaRPr lang="en-US"/>
        </a:p>
      </dgm:t>
    </dgm:pt>
    <dgm:pt modelId="{C4D1DEC1-4AC6-4414-95A9-465F3126BD28}" type="sibTrans" cxnId="{A8471EDE-98C3-4741-802E-7515494EDB65}">
      <dgm:prSet/>
      <dgm:spPr/>
      <dgm:t>
        <a:bodyPr/>
        <a:lstStyle/>
        <a:p>
          <a:endParaRPr lang="en-US"/>
        </a:p>
      </dgm:t>
    </dgm:pt>
    <dgm:pt modelId="{3094AE81-037F-492E-840D-D879E5F4148E}">
      <dgm:prSet phldrT="[Text]"/>
      <dgm:spPr/>
      <dgm:t>
        <a:bodyPr/>
        <a:lstStyle/>
        <a:p>
          <a:r>
            <a:rPr lang="en-US" dirty="0" smtClean="0"/>
            <a:t>Director</a:t>
          </a:r>
        </a:p>
        <a:p>
          <a:r>
            <a:rPr lang="en-US" dirty="0" smtClean="0"/>
            <a:t>(Operations)</a:t>
          </a:r>
          <a:endParaRPr lang="en-US" dirty="0"/>
        </a:p>
      </dgm:t>
    </dgm:pt>
    <dgm:pt modelId="{3B34C9F2-638D-49FD-BEEA-40BF0BBB57DE}" type="parTrans" cxnId="{07BF20BA-69B2-4908-B297-FB328BB769AE}">
      <dgm:prSet/>
      <dgm:spPr/>
      <dgm:t>
        <a:bodyPr/>
        <a:lstStyle/>
        <a:p>
          <a:endParaRPr lang="en-US"/>
        </a:p>
      </dgm:t>
    </dgm:pt>
    <dgm:pt modelId="{880FBDDB-3FA1-4D4C-A2ED-CC78E54EDB63}" type="sibTrans" cxnId="{07BF20BA-69B2-4908-B297-FB328BB769AE}">
      <dgm:prSet/>
      <dgm:spPr/>
      <dgm:t>
        <a:bodyPr/>
        <a:lstStyle/>
        <a:p>
          <a:endParaRPr lang="en-US"/>
        </a:p>
      </dgm:t>
    </dgm:pt>
    <dgm:pt modelId="{3028B1BA-AC1C-45E2-93D5-A977BE923CEB}">
      <dgm:prSet phldrT="[Text]"/>
      <dgm:spPr/>
      <dgm:t>
        <a:bodyPr/>
        <a:lstStyle/>
        <a:p>
          <a:r>
            <a:rPr lang="en-US" dirty="0" smtClean="0"/>
            <a:t>Director</a:t>
          </a:r>
        </a:p>
        <a:p>
          <a:r>
            <a:rPr lang="en-US" dirty="0" smtClean="0"/>
            <a:t>(Admin.)</a:t>
          </a:r>
          <a:endParaRPr lang="en-US" dirty="0"/>
        </a:p>
      </dgm:t>
    </dgm:pt>
    <dgm:pt modelId="{91F1A6FB-7371-4670-AC86-42057F477C62}" type="parTrans" cxnId="{6883CC6D-773F-4D17-B96E-C2BDB7A5A894}">
      <dgm:prSet/>
      <dgm:spPr/>
      <dgm:t>
        <a:bodyPr/>
        <a:lstStyle/>
        <a:p>
          <a:endParaRPr lang="en-US"/>
        </a:p>
      </dgm:t>
    </dgm:pt>
    <dgm:pt modelId="{10383C42-949D-45A3-B848-CD9222980179}" type="sibTrans" cxnId="{6883CC6D-773F-4D17-B96E-C2BDB7A5A894}">
      <dgm:prSet/>
      <dgm:spPr/>
      <dgm:t>
        <a:bodyPr/>
        <a:lstStyle/>
        <a:p>
          <a:endParaRPr lang="en-US"/>
        </a:p>
      </dgm:t>
    </dgm:pt>
    <dgm:pt modelId="{3E673FB6-39A4-43D0-87CF-7DD2E16F2535}">
      <dgm:prSet custT="1"/>
      <dgm:spPr/>
      <dgm:t>
        <a:bodyPr/>
        <a:lstStyle/>
        <a:p>
          <a:r>
            <a:rPr lang="en-US" sz="1600" b="1" dirty="0" smtClean="0"/>
            <a:t>Plumber x2</a:t>
          </a:r>
        </a:p>
        <a:p>
          <a:r>
            <a:rPr lang="en-US" sz="1600" b="1" dirty="0" smtClean="0"/>
            <a:t>Electrician x2</a:t>
          </a:r>
        </a:p>
        <a:p>
          <a:r>
            <a:rPr lang="en-US" sz="1600" b="1" dirty="0" smtClean="0"/>
            <a:t>Carpenter x2</a:t>
          </a:r>
        </a:p>
        <a:p>
          <a:r>
            <a:rPr lang="en-US" sz="1600" b="1" dirty="0" smtClean="0"/>
            <a:t>Polisher/Painter x2</a:t>
          </a:r>
        </a:p>
        <a:p>
          <a:r>
            <a:rPr lang="en-US" sz="1600" b="1" dirty="0" smtClean="0"/>
            <a:t>Mason x3</a:t>
          </a:r>
        </a:p>
        <a:p>
          <a:r>
            <a:rPr lang="en-US" sz="1600" b="1" dirty="0" smtClean="0"/>
            <a:t>Welder x1</a:t>
          </a:r>
        </a:p>
        <a:p>
          <a:r>
            <a:rPr lang="en-US" sz="1600" b="1" dirty="0" smtClean="0"/>
            <a:t>A/C Mechanic x2</a:t>
          </a:r>
          <a:endParaRPr lang="en-US" sz="1600" dirty="0"/>
        </a:p>
      </dgm:t>
    </dgm:pt>
    <dgm:pt modelId="{170F2447-6221-4A48-B738-9454D89A9996}" type="parTrans" cxnId="{3F022997-FDF9-43EB-89D5-7D177181A7E7}">
      <dgm:prSet/>
      <dgm:spPr/>
      <dgm:t>
        <a:bodyPr/>
        <a:lstStyle/>
        <a:p>
          <a:endParaRPr lang="en-US"/>
        </a:p>
      </dgm:t>
    </dgm:pt>
    <dgm:pt modelId="{463B480F-D86A-4705-A782-AF10A14A42E6}" type="sibTrans" cxnId="{3F022997-FDF9-43EB-89D5-7D177181A7E7}">
      <dgm:prSet/>
      <dgm:spPr/>
      <dgm:t>
        <a:bodyPr/>
        <a:lstStyle/>
        <a:p>
          <a:endParaRPr lang="en-US"/>
        </a:p>
      </dgm:t>
    </dgm:pt>
    <dgm:pt modelId="{E9D33A15-3494-47FF-A7DF-03BFC25789E1}">
      <dgm:prSet/>
      <dgm:spPr/>
      <dgm:t>
        <a:bodyPr/>
        <a:lstStyle/>
        <a:p>
          <a:r>
            <a:rPr lang="en-US" dirty="0" smtClean="0"/>
            <a:t>Secretary x1</a:t>
          </a:r>
        </a:p>
        <a:p>
          <a:r>
            <a:rPr lang="en-US" dirty="0" smtClean="0"/>
            <a:t>Supervisor x1</a:t>
          </a:r>
          <a:endParaRPr lang="en-US" dirty="0"/>
        </a:p>
      </dgm:t>
    </dgm:pt>
    <dgm:pt modelId="{EA5D8D48-742A-4B65-ABEA-18BA366230EA}" type="parTrans" cxnId="{43774ED1-119C-4C7F-AD36-650B82F7795F}">
      <dgm:prSet/>
      <dgm:spPr/>
      <dgm:t>
        <a:bodyPr/>
        <a:lstStyle/>
        <a:p>
          <a:endParaRPr lang="en-US"/>
        </a:p>
      </dgm:t>
    </dgm:pt>
    <dgm:pt modelId="{3DEB989B-F823-446A-B728-544094F6B68F}" type="sibTrans" cxnId="{43774ED1-119C-4C7F-AD36-650B82F7795F}">
      <dgm:prSet/>
      <dgm:spPr/>
      <dgm:t>
        <a:bodyPr/>
        <a:lstStyle/>
        <a:p>
          <a:endParaRPr lang="en-US"/>
        </a:p>
      </dgm:t>
    </dgm:pt>
    <dgm:pt modelId="{6DBD7FFE-51C4-4E6D-8493-2B8E1BEB7680}">
      <dgm:prSet/>
      <dgm:spPr/>
      <dgm:t>
        <a:bodyPr/>
        <a:lstStyle/>
        <a:p>
          <a:r>
            <a:rPr lang="en-US" dirty="0" smtClean="0"/>
            <a:t>Accountant x1</a:t>
          </a:r>
        </a:p>
        <a:p>
          <a:r>
            <a:rPr lang="en-US" dirty="0" smtClean="0"/>
            <a:t>Clerk x1</a:t>
          </a:r>
          <a:endParaRPr lang="en-US" dirty="0"/>
        </a:p>
      </dgm:t>
    </dgm:pt>
    <dgm:pt modelId="{46A33A2B-AA63-470E-AD8C-20429F7C6C2F}" type="parTrans" cxnId="{A8741AED-16FB-48AA-9973-E712159A2B04}">
      <dgm:prSet/>
      <dgm:spPr/>
      <dgm:t>
        <a:bodyPr/>
        <a:lstStyle/>
        <a:p>
          <a:endParaRPr lang="en-US"/>
        </a:p>
      </dgm:t>
    </dgm:pt>
    <dgm:pt modelId="{42AB7486-DDF9-44F2-9966-75CB28D3AE25}" type="sibTrans" cxnId="{A8741AED-16FB-48AA-9973-E712159A2B04}">
      <dgm:prSet/>
      <dgm:spPr/>
      <dgm:t>
        <a:bodyPr/>
        <a:lstStyle/>
        <a:p>
          <a:endParaRPr lang="en-US"/>
        </a:p>
      </dgm:t>
    </dgm:pt>
    <dgm:pt modelId="{F0868FBD-9EAA-4C24-B63A-22D759014C76}" type="pres">
      <dgm:prSet presAssocID="{50ADA56B-050C-4F2F-8BE2-8FB01A4AB5F3}" presName="mainComposite" presStyleCnt="0">
        <dgm:presLayoutVars>
          <dgm:chPref val="1"/>
          <dgm:dir/>
          <dgm:animOne val="branch"/>
          <dgm:animLvl val="lvl"/>
          <dgm:resizeHandles val="exact"/>
        </dgm:presLayoutVars>
      </dgm:prSet>
      <dgm:spPr/>
      <dgm:t>
        <a:bodyPr/>
        <a:lstStyle/>
        <a:p>
          <a:endParaRPr lang="en-US"/>
        </a:p>
      </dgm:t>
    </dgm:pt>
    <dgm:pt modelId="{410DD995-1E66-4EA9-9ECD-5FB92BB2FF61}" type="pres">
      <dgm:prSet presAssocID="{50ADA56B-050C-4F2F-8BE2-8FB01A4AB5F3}" presName="hierFlow" presStyleCnt="0"/>
      <dgm:spPr/>
    </dgm:pt>
    <dgm:pt modelId="{939D7288-D719-4B8A-B464-BB8019E2116C}" type="pres">
      <dgm:prSet presAssocID="{50ADA56B-050C-4F2F-8BE2-8FB01A4AB5F3}" presName="hierChild1" presStyleCnt="0">
        <dgm:presLayoutVars>
          <dgm:chPref val="1"/>
          <dgm:animOne val="branch"/>
          <dgm:animLvl val="lvl"/>
        </dgm:presLayoutVars>
      </dgm:prSet>
      <dgm:spPr/>
    </dgm:pt>
    <dgm:pt modelId="{F0B4A638-410A-4180-B80F-A31933F8C787}" type="pres">
      <dgm:prSet presAssocID="{C67C9FED-E4D0-4766-8ED0-DDD2B18AB98F}" presName="Name17" presStyleCnt="0"/>
      <dgm:spPr/>
    </dgm:pt>
    <dgm:pt modelId="{3DB19D0B-DE6E-47D8-A72B-46392639F274}" type="pres">
      <dgm:prSet presAssocID="{C67C9FED-E4D0-4766-8ED0-DDD2B18AB98F}" presName="level1Shape" presStyleLbl="node0" presStyleIdx="0" presStyleCnt="1">
        <dgm:presLayoutVars>
          <dgm:chPref val="3"/>
        </dgm:presLayoutVars>
      </dgm:prSet>
      <dgm:spPr/>
      <dgm:t>
        <a:bodyPr/>
        <a:lstStyle/>
        <a:p>
          <a:endParaRPr lang="en-US"/>
        </a:p>
      </dgm:t>
    </dgm:pt>
    <dgm:pt modelId="{07B57A3B-96C1-4086-8C72-FB8826674439}" type="pres">
      <dgm:prSet presAssocID="{C67C9FED-E4D0-4766-8ED0-DDD2B18AB98F}" presName="hierChild2" presStyleCnt="0"/>
      <dgm:spPr/>
    </dgm:pt>
    <dgm:pt modelId="{CD5B6C92-340F-4861-AEDF-522C23447CCF}" type="pres">
      <dgm:prSet presAssocID="{77C6F907-AC3C-4E0D-AE1A-FE88650E1D92}" presName="Name25" presStyleLbl="parChTrans1D2" presStyleIdx="0" presStyleCnt="3"/>
      <dgm:spPr/>
      <dgm:t>
        <a:bodyPr/>
        <a:lstStyle/>
        <a:p>
          <a:endParaRPr lang="en-US"/>
        </a:p>
      </dgm:t>
    </dgm:pt>
    <dgm:pt modelId="{60364972-772D-4B37-AAB9-B2F790E448E2}" type="pres">
      <dgm:prSet presAssocID="{77C6F907-AC3C-4E0D-AE1A-FE88650E1D92}" presName="connTx" presStyleLbl="parChTrans1D2" presStyleIdx="0" presStyleCnt="3"/>
      <dgm:spPr/>
      <dgm:t>
        <a:bodyPr/>
        <a:lstStyle/>
        <a:p>
          <a:endParaRPr lang="en-US"/>
        </a:p>
      </dgm:t>
    </dgm:pt>
    <dgm:pt modelId="{1E3D0514-826F-4347-9903-716E965B79B2}" type="pres">
      <dgm:prSet presAssocID="{E922D974-7E36-4B71-BC63-5AA5D1249FB1}" presName="Name30" presStyleCnt="0"/>
      <dgm:spPr/>
    </dgm:pt>
    <dgm:pt modelId="{86CB3502-1AFD-4E04-A471-64B719F45887}" type="pres">
      <dgm:prSet presAssocID="{E922D974-7E36-4B71-BC63-5AA5D1249FB1}" presName="level2Shape" presStyleLbl="node2" presStyleIdx="0" presStyleCnt="3"/>
      <dgm:spPr/>
      <dgm:t>
        <a:bodyPr/>
        <a:lstStyle/>
        <a:p>
          <a:endParaRPr lang="en-US"/>
        </a:p>
      </dgm:t>
    </dgm:pt>
    <dgm:pt modelId="{9BDFA578-78C3-41F4-9647-8FDC5DC4A1FD}" type="pres">
      <dgm:prSet presAssocID="{E922D974-7E36-4B71-BC63-5AA5D1249FB1}" presName="hierChild3" presStyleCnt="0"/>
      <dgm:spPr/>
    </dgm:pt>
    <dgm:pt modelId="{5750E95D-132B-4842-9EC5-06D39DF75A77}" type="pres">
      <dgm:prSet presAssocID="{170F2447-6221-4A48-B738-9454D89A9996}" presName="Name25" presStyleLbl="parChTrans1D3" presStyleIdx="0" presStyleCnt="3"/>
      <dgm:spPr/>
      <dgm:t>
        <a:bodyPr/>
        <a:lstStyle/>
        <a:p>
          <a:endParaRPr lang="en-US"/>
        </a:p>
      </dgm:t>
    </dgm:pt>
    <dgm:pt modelId="{18B3408F-B641-48E5-8786-711596E814DE}" type="pres">
      <dgm:prSet presAssocID="{170F2447-6221-4A48-B738-9454D89A9996}" presName="connTx" presStyleLbl="parChTrans1D3" presStyleIdx="0" presStyleCnt="3"/>
      <dgm:spPr/>
      <dgm:t>
        <a:bodyPr/>
        <a:lstStyle/>
        <a:p>
          <a:endParaRPr lang="en-US"/>
        </a:p>
      </dgm:t>
    </dgm:pt>
    <dgm:pt modelId="{2D8491D1-0654-4203-8662-AB2DC20EF178}" type="pres">
      <dgm:prSet presAssocID="{3E673FB6-39A4-43D0-87CF-7DD2E16F2535}" presName="Name30" presStyleCnt="0"/>
      <dgm:spPr/>
    </dgm:pt>
    <dgm:pt modelId="{CC84EC69-A78E-432D-8689-82C2CC585E04}" type="pres">
      <dgm:prSet presAssocID="{3E673FB6-39A4-43D0-87CF-7DD2E16F2535}" presName="level2Shape" presStyleLbl="node3" presStyleIdx="0" presStyleCnt="3" custScaleX="170350" custScaleY="305334"/>
      <dgm:spPr/>
      <dgm:t>
        <a:bodyPr/>
        <a:lstStyle/>
        <a:p>
          <a:endParaRPr lang="en-US"/>
        </a:p>
      </dgm:t>
    </dgm:pt>
    <dgm:pt modelId="{D7BC4E93-4D54-489B-AC03-6F6D8D6F02A6}" type="pres">
      <dgm:prSet presAssocID="{3E673FB6-39A4-43D0-87CF-7DD2E16F2535}" presName="hierChild3" presStyleCnt="0"/>
      <dgm:spPr/>
    </dgm:pt>
    <dgm:pt modelId="{7FE48615-4C01-4D08-9B9C-6C61B6EF940A}" type="pres">
      <dgm:prSet presAssocID="{3B34C9F2-638D-49FD-BEEA-40BF0BBB57DE}" presName="Name25" presStyleLbl="parChTrans1D2" presStyleIdx="1" presStyleCnt="3"/>
      <dgm:spPr/>
      <dgm:t>
        <a:bodyPr/>
        <a:lstStyle/>
        <a:p>
          <a:endParaRPr lang="en-US"/>
        </a:p>
      </dgm:t>
    </dgm:pt>
    <dgm:pt modelId="{C55CB989-1DA4-419D-8F17-7B105641063A}" type="pres">
      <dgm:prSet presAssocID="{3B34C9F2-638D-49FD-BEEA-40BF0BBB57DE}" presName="connTx" presStyleLbl="parChTrans1D2" presStyleIdx="1" presStyleCnt="3"/>
      <dgm:spPr/>
      <dgm:t>
        <a:bodyPr/>
        <a:lstStyle/>
        <a:p>
          <a:endParaRPr lang="en-US"/>
        </a:p>
      </dgm:t>
    </dgm:pt>
    <dgm:pt modelId="{C5731B58-04C9-413C-8E7A-B122A0D38656}" type="pres">
      <dgm:prSet presAssocID="{3094AE81-037F-492E-840D-D879E5F4148E}" presName="Name30" presStyleCnt="0"/>
      <dgm:spPr/>
    </dgm:pt>
    <dgm:pt modelId="{56D6E0AB-A622-44E5-AF1A-B20CFA17CFD7}" type="pres">
      <dgm:prSet presAssocID="{3094AE81-037F-492E-840D-D879E5F4148E}" presName="level2Shape" presStyleLbl="node2" presStyleIdx="1" presStyleCnt="3"/>
      <dgm:spPr/>
      <dgm:t>
        <a:bodyPr/>
        <a:lstStyle/>
        <a:p>
          <a:endParaRPr lang="en-US"/>
        </a:p>
      </dgm:t>
    </dgm:pt>
    <dgm:pt modelId="{B7336B82-D1F0-43CD-9C32-72EA20E8B527}" type="pres">
      <dgm:prSet presAssocID="{3094AE81-037F-492E-840D-D879E5F4148E}" presName="hierChild3" presStyleCnt="0"/>
      <dgm:spPr/>
    </dgm:pt>
    <dgm:pt modelId="{49889990-A850-472F-9979-89E09F247D96}" type="pres">
      <dgm:prSet presAssocID="{EA5D8D48-742A-4B65-ABEA-18BA366230EA}" presName="Name25" presStyleLbl="parChTrans1D3" presStyleIdx="1" presStyleCnt="3"/>
      <dgm:spPr/>
      <dgm:t>
        <a:bodyPr/>
        <a:lstStyle/>
        <a:p>
          <a:endParaRPr lang="en-US"/>
        </a:p>
      </dgm:t>
    </dgm:pt>
    <dgm:pt modelId="{02591D3D-7745-43C1-834E-86F51B5E6FE1}" type="pres">
      <dgm:prSet presAssocID="{EA5D8D48-742A-4B65-ABEA-18BA366230EA}" presName="connTx" presStyleLbl="parChTrans1D3" presStyleIdx="1" presStyleCnt="3"/>
      <dgm:spPr/>
      <dgm:t>
        <a:bodyPr/>
        <a:lstStyle/>
        <a:p>
          <a:endParaRPr lang="en-US"/>
        </a:p>
      </dgm:t>
    </dgm:pt>
    <dgm:pt modelId="{4365F4FB-A17B-4D17-A54C-442E22EB7384}" type="pres">
      <dgm:prSet presAssocID="{E9D33A15-3494-47FF-A7DF-03BFC25789E1}" presName="Name30" presStyleCnt="0"/>
      <dgm:spPr/>
    </dgm:pt>
    <dgm:pt modelId="{B3EF14CF-8245-454D-9698-0D5580071D78}" type="pres">
      <dgm:prSet presAssocID="{E9D33A15-3494-47FF-A7DF-03BFC25789E1}" presName="level2Shape" presStyleLbl="node3" presStyleIdx="1" presStyleCnt="3"/>
      <dgm:spPr/>
      <dgm:t>
        <a:bodyPr/>
        <a:lstStyle/>
        <a:p>
          <a:endParaRPr lang="en-US"/>
        </a:p>
      </dgm:t>
    </dgm:pt>
    <dgm:pt modelId="{27A1CE81-7094-4FE7-AF58-FD0289EA5A05}" type="pres">
      <dgm:prSet presAssocID="{E9D33A15-3494-47FF-A7DF-03BFC25789E1}" presName="hierChild3" presStyleCnt="0"/>
      <dgm:spPr/>
    </dgm:pt>
    <dgm:pt modelId="{43A0A809-9FC9-439E-8271-E63A4CCD11A0}" type="pres">
      <dgm:prSet presAssocID="{91F1A6FB-7371-4670-AC86-42057F477C62}" presName="Name25" presStyleLbl="parChTrans1D2" presStyleIdx="2" presStyleCnt="3"/>
      <dgm:spPr/>
      <dgm:t>
        <a:bodyPr/>
        <a:lstStyle/>
        <a:p>
          <a:endParaRPr lang="en-US"/>
        </a:p>
      </dgm:t>
    </dgm:pt>
    <dgm:pt modelId="{88FF5A5E-B5D7-4BEB-A086-ADC6906FA2A3}" type="pres">
      <dgm:prSet presAssocID="{91F1A6FB-7371-4670-AC86-42057F477C62}" presName="connTx" presStyleLbl="parChTrans1D2" presStyleIdx="2" presStyleCnt="3"/>
      <dgm:spPr/>
      <dgm:t>
        <a:bodyPr/>
        <a:lstStyle/>
        <a:p>
          <a:endParaRPr lang="en-US"/>
        </a:p>
      </dgm:t>
    </dgm:pt>
    <dgm:pt modelId="{4B66FC98-A57C-45AF-9D3B-E68E58B44369}" type="pres">
      <dgm:prSet presAssocID="{3028B1BA-AC1C-45E2-93D5-A977BE923CEB}" presName="Name30" presStyleCnt="0"/>
      <dgm:spPr/>
    </dgm:pt>
    <dgm:pt modelId="{BBF859FC-3FBF-406C-A68F-DD626DD6B150}" type="pres">
      <dgm:prSet presAssocID="{3028B1BA-AC1C-45E2-93D5-A977BE923CEB}" presName="level2Shape" presStyleLbl="node2" presStyleIdx="2" presStyleCnt="3"/>
      <dgm:spPr/>
      <dgm:t>
        <a:bodyPr/>
        <a:lstStyle/>
        <a:p>
          <a:endParaRPr lang="en-US"/>
        </a:p>
      </dgm:t>
    </dgm:pt>
    <dgm:pt modelId="{B6F2269C-3711-45DE-8F89-8056BF348893}" type="pres">
      <dgm:prSet presAssocID="{3028B1BA-AC1C-45E2-93D5-A977BE923CEB}" presName="hierChild3" presStyleCnt="0"/>
      <dgm:spPr/>
    </dgm:pt>
    <dgm:pt modelId="{73EDE330-7E73-4ED7-A836-DBF263B76CB4}" type="pres">
      <dgm:prSet presAssocID="{46A33A2B-AA63-470E-AD8C-20429F7C6C2F}" presName="Name25" presStyleLbl="parChTrans1D3" presStyleIdx="2" presStyleCnt="3"/>
      <dgm:spPr/>
      <dgm:t>
        <a:bodyPr/>
        <a:lstStyle/>
        <a:p>
          <a:endParaRPr lang="en-US"/>
        </a:p>
      </dgm:t>
    </dgm:pt>
    <dgm:pt modelId="{84EB3EFB-65E5-4F7F-B4D9-709D480F6B6A}" type="pres">
      <dgm:prSet presAssocID="{46A33A2B-AA63-470E-AD8C-20429F7C6C2F}" presName="connTx" presStyleLbl="parChTrans1D3" presStyleIdx="2" presStyleCnt="3"/>
      <dgm:spPr/>
      <dgm:t>
        <a:bodyPr/>
        <a:lstStyle/>
        <a:p>
          <a:endParaRPr lang="en-US"/>
        </a:p>
      </dgm:t>
    </dgm:pt>
    <dgm:pt modelId="{7843A6B5-8F58-46B4-81B4-E10E14BB8AA6}" type="pres">
      <dgm:prSet presAssocID="{6DBD7FFE-51C4-4E6D-8493-2B8E1BEB7680}" presName="Name30" presStyleCnt="0"/>
      <dgm:spPr/>
    </dgm:pt>
    <dgm:pt modelId="{FB908392-FCE6-4633-9F13-223DDFD40D23}" type="pres">
      <dgm:prSet presAssocID="{6DBD7FFE-51C4-4E6D-8493-2B8E1BEB7680}" presName="level2Shape" presStyleLbl="node3" presStyleIdx="2" presStyleCnt="3"/>
      <dgm:spPr/>
      <dgm:t>
        <a:bodyPr/>
        <a:lstStyle/>
        <a:p>
          <a:endParaRPr lang="en-US"/>
        </a:p>
      </dgm:t>
    </dgm:pt>
    <dgm:pt modelId="{3F5FBC7C-33C9-42F3-8C92-9B65EC9B9BBB}" type="pres">
      <dgm:prSet presAssocID="{6DBD7FFE-51C4-4E6D-8493-2B8E1BEB7680}" presName="hierChild3" presStyleCnt="0"/>
      <dgm:spPr/>
    </dgm:pt>
    <dgm:pt modelId="{1BDA068E-345B-433A-81DD-BCF8DA51B14F}" type="pres">
      <dgm:prSet presAssocID="{50ADA56B-050C-4F2F-8BE2-8FB01A4AB5F3}" presName="bgShapesFlow" presStyleCnt="0"/>
      <dgm:spPr/>
    </dgm:pt>
  </dgm:ptLst>
  <dgm:cxnLst>
    <dgm:cxn modelId="{FB9687CB-1A01-4FE2-AE92-F75A1ADD4779}" type="presOf" srcId="{46A33A2B-AA63-470E-AD8C-20429F7C6C2F}" destId="{73EDE330-7E73-4ED7-A836-DBF263B76CB4}" srcOrd="0" destOrd="0" presId="urn:microsoft.com/office/officeart/2005/8/layout/hierarchy5"/>
    <dgm:cxn modelId="{5D30186F-F186-499F-92CD-1DF158FC5FCB}" type="presOf" srcId="{EA5D8D48-742A-4B65-ABEA-18BA366230EA}" destId="{02591D3D-7745-43C1-834E-86F51B5E6FE1}" srcOrd="1" destOrd="0" presId="urn:microsoft.com/office/officeart/2005/8/layout/hierarchy5"/>
    <dgm:cxn modelId="{4AC505D8-1921-4363-86F5-C8CC8CABDE90}" type="presOf" srcId="{3B34C9F2-638D-49FD-BEEA-40BF0BBB57DE}" destId="{7FE48615-4C01-4D08-9B9C-6C61B6EF940A}" srcOrd="0" destOrd="0" presId="urn:microsoft.com/office/officeart/2005/8/layout/hierarchy5"/>
    <dgm:cxn modelId="{4B7D0DA0-83AA-4AD6-BC7E-41079213AC8B}" type="presOf" srcId="{E922D974-7E36-4B71-BC63-5AA5D1249FB1}" destId="{86CB3502-1AFD-4E04-A471-64B719F45887}" srcOrd="0" destOrd="0" presId="urn:microsoft.com/office/officeart/2005/8/layout/hierarchy5"/>
    <dgm:cxn modelId="{15175517-2E49-4713-8895-9A248EB1C4DB}" type="presOf" srcId="{E9D33A15-3494-47FF-A7DF-03BFC25789E1}" destId="{B3EF14CF-8245-454D-9698-0D5580071D78}" srcOrd="0" destOrd="0" presId="urn:microsoft.com/office/officeart/2005/8/layout/hierarchy5"/>
    <dgm:cxn modelId="{4B0C9AC9-32F7-403E-B1E1-F64DFDE632D5}" type="presOf" srcId="{170F2447-6221-4A48-B738-9454D89A9996}" destId="{18B3408F-B641-48E5-8786-711596E814DE}" srcOrd="1" destOrd="0" presId="urn:microsoft.com/office/officeart/2005/8/layout/hierarchy5"/>
    <dgm:cxn modelId="{0943CAEE-85B2-48FC-949F-BD2DCB363B1D}" type="presOf" srcId="{3028B1BA-AC1C-45E2-93D5-A977BE923CEB}" destId="{BBF859FC-3FBF-406C-A68F-DD626DD6B150}" srcOrd="0" destOrd="0" presId="urn:microsoft.com/office/officeart/2005/8/layout/hierarchy5"/>
    <dgm:cxn modelId="{E6693343-FF1E-4EC9-A079-5A0372C41DB8}" type="presOf" srcId="{77C6F907-AC3C-4E0D-AE1A-FE88650E1D92}" destId="{CD5B6C92-340F-4861-AEDF-522C23447CCF}" srcOrd="0" destOrd="0" presId="urn:microsoft.com/office/officeart/2005/8/layout/hierarchy5"/>
    <dgm:cxn modelId="{727472EC-3679-44E9-A184-0394564E1345}" type="presOf" srcId="{50ADA56B-050C-4F2F-8BE2-8FB01A4AB5F3}" destId="{F0868FBD-9EAA-4C24-B63A-22D759014C76}" srcOrd="0" destOrd="0" presId="urn:microsoft.com/office/officeart/2005/8/layout/hierarchy5"/>
    <dgm:cxn modelId="{43774ED1-119C-4C7F-AD36-650B82F7795F}" srcId="{3094AE81-037F-492E-840D-D879E5F4148E}" destId="{E9D33A15-3494-47FF-A7DF-03BFC25789E1}" srcOrd="0" destOrd="0" parTransId="{EA5D8D48-742A-4B65-ABEA-18BA366230EA}" sibTransId="{3DEB989B-F823-446A-B728-544094F6B68F}"/>
    <dgm:cxn modelId="{12844C5D-FD12-455F-9DB2-2DFFE844B11F}" type="presOf" srcId="{3E673FB6-39A4-43D0-87CF-7DD2E16F2535}" destId="{CC84EC69-A78E-432D-8689-82C2CC585E04}" srcOrd="0" destOrd="0" presId="urn:microsoft.com/office/officeart/2005/8/layout/hierarchy5"/>
    <dgm:cxn modelId="{ABC544B2-64D5-41AD-B10B-4CB6E5948779}" type="presOf" srcId="{6DBD7FFE-51C4-4E6D-8493-2B8E1BEB7680}" destId="{FB908392-FCE6-4633-9F13-223DDFD40D23}" srcOrd="0" destOrd="0" presId="urn:microsoft.com/office/officeart/2005/8/layout/hierarchy5"/>
    <dgm:cxn modelId="{ED83B3E1-25B9-44AD-A8D7-FFA8A8C39EAD}" type="presOf" srcId="{3094AE81-037F-492E-840D-D879E5F4148E}" destId="{56D6E0AB-A622-44E5-AF1A-B20CFA17CFD7}" srcOrd="0" destOrd="0" presId="urn:microsoft.com/office/officeart/2005/8/layout/hierarchy5"/>
    <dgm:cxn modelId="{A8741AED-16FB-48AA-9973-E712159A2B04}" srcId="{3028B1BA-AC1C-45E2-93D5-A977BE923CEB}" destId="{6DBD7FFE-51C4-4E6D-8493-2B8E1BEB7680}" srcOrd="0" destOrd="0" parTransId="{46A33A2B-AA63-470E-AD8C-20429F7C6C2F}" sibTransId="{42AB7486-DDF9-44F2-9966-75CB28D3AE25}"/>
    <dgm:cxn modelId="{09C2D8D5-A9A8-4C33-AFFC-CE754C0AA36D}" type="presOf" srcId="{3B34C9F2-638D-49FD-BEEA-40BF0BBB57DE}" destId="{C55CB989-1DA4-419D-8F17-7B105641063A}" srcOrd="1" destOrd="0" presId="urn:microsoft.com/office/officeart/2005/8/layout/hierarchy5"/>
    <dgm:cxn modelId="{EA9A668F-7D53-4F0D-B62A-FABDF7F61A0E}" type="presOf" srcId="{91F1A6FB-7371-4670-AC86-42057F477C62}" destId="{88FF5A5E-B5D7-4BEB-A086-ADC6906FA2A3}" srcOrd="1" destOrd="0" presId="urn:microsoft.com/office/officeart/2005/8/layout/hierarchy5"/>
    <dgm:cxn modelId="{07BF20BA-69B2-4908-B297-FB328BB769AE}" srcId="{C67C9FED-E4D0-4766-8ED0-DDD2B18AB98F}" destId="{3094AE81-037F-492E-840D-D879E5F4148E}" srcOrd="1" destOrd="0" parTransId="{3B34C9F2-638D-49FD-BEEA-40BF0BBB57DE}" sibTransId="{880FBDDB-3FA1-4D4C-A2ED-CC78E54EDB63}"/>
    <dgm:cxn modelId="{6883CC6D-773F-4D17-B96E-C2BDB7A5A894}" srcId="{C67C9FED-E4D0-4766-8ED0-DDD2B18AB98F}" destId="{3028B1BA-AC1C-45E2-93D5-A977BE923CEB}" srcOrd="2" destOrd="0" parTransId="{91F1A6FB-7371-4670-AC86-42057F477C62}" sibTransId="{10383C42-949D-45A3-B848-CD9222980179}"/>
    <dgm:cxn modelId="{E758D916-5DEF-4BE8-947A-9C69EDBF9BDE}" type="presOf" srcId="{170F2447-6221-4A48-B738-9454D89A9996}" destId="{5750E95D-132B-4842-9EC5-06D39DF75A77}" srcOrd="0" destOrd="0" presId="urn:microsoft.com/office/officeart/2005/8/layout/hierarchy5"/>
    <dgm:cxn modelId="{A8471EDE-98C3-4741-802E-7515494EDB65}" srcId="{C67C9FED-E4D0-4766-8ED0-DDD2B18AB98F}" destId="{E922D974-7E36-4B71-BC63-5AA5D1249FB1}" srcOrd="0" destOrd="0" parTransId="{77C6F907-AC3C-4E0D-AE1A-FE88650E1D92}" sibTransId="{C4D1DEC1-4AC6-4414-95A9-465F3126BD28}"/>
    <dgm:cxn modelId="{3F022997-FDF9-43EB-89D5-7D177181A7E7}" srcId="{E922D974-7E36-4B71-BC63-5AA5D1249FB1}" destId="{3E673FB6-39A4-43D0-87CF-7DD2E16F2535}" srcOrd="0" destOrd="0" parTransId="{170F2447-6221-4A48-B738-9454D89A9996}" sibTransId="{463B480F-D86A-4705-A782-AF10A14A42E6}"/>
    <dgm:cxn modelId="{42E9B29C-EA86-4D27-9641-580BA28C7072}" type="presOf" srcId="{46A33A2B-AA63-470E-AD8C-20429F7C6C2F}" destId="{84EB3EFB-65E5-4F7F-B4D9-709D480F6B6A}" srcOrd="1" destOrd="0" presId="urn:microsoft.com/office/officeart/2005/8/layout/hierarchy5"/>
    <dgm:cxn modelId="{16F27D90-2DB9-4AB1-B7CF-C8D5EEAA425F}" type="presOf" srcId="{EA5D8D48-742A-4B65-ABEA-18BA366230EA}" destId="{49889990-A850-472F-9979-89E09F247D96}" srcOrd="0" destOrd="0" presId="urn:microsoft.com/office/officeart/2005/8/layout/hierarchy5"/>
    <dgm:cxn modelId="{5F40CD49-9CD9-4767-B60A-6A2E7FD2726D}" type="presOf" srcId="{C67C9FED-E4D0-4766-8ED0-DDD2B18AB98F}" destId="{3DB19D0B-DE6E-47D8-A72B-46392639F274}" srcOrd="0" destOrd="0" presId="urn:microsoft.com/office/officeart/2005/8/layout/hierarchy5"/>
    <dgm:cxn modelId="{9585D655-E510-4C8A-B01D-34615D418DA4}" type="presOf" srcId="{91F1A6FB-7371-4670-AC86-42057F477C62}" destId="{43A0A809-9FC9-439E-8271-E63A4CCD11A0}" srcOrd="0" destOrd="0" presId="urn:microsoft.com/office/officeart/2005/8/layout/hierarchy5"/>
    <dgm:cxn modelId="{A515B30A-DF0F-427E-8346-11E84E8DEF63}" type="presOf" srcId="{77C6F907-AC3C-4E0D-AE1A-FE88650E1D92}" destId="{60364972-772D-4B37-AAB9-B2F790E448E2}" srcOrd="1" destOrd="0" presId="urn:microsoft.com/office/officeart/2005/8/layout/hierarchy5"/>
    <dgm:cxn modelId="{B64FBF13-27E3-466D-A5C3-0C2364E5AA97}" srcId="{50ADA56B-050C-4F2F-8BE2-8FB01A4AB5F3}" destId="{C67C9FED-E4D0-4766-8ED0-DDD2B18AB98F}" srcOrd="0" destOrd="0" parTransId="{C502824F-00B8-4C0F-AF85-1E2DC5DA9698}" sibTransId="{0D815075-3F47-464F-87C1-79274B6B4548}"/>
    <dgm:cxn modelId="{A2C3050F-2ED8-47C7-BB8C-E60114205FF3}" type="presParOf" srcId="{F0868FBD-9EAA-4C24-B63A-22D759014C76}" destId="{410DD995-1E66-4EA9-9ECD-5FB92BB2FF61}" srcOrd="0" destOrd="0" presId="urn:microsoft.com/office/officeart/2005/8/layout/hierarchy5"/>
    <dgm:cxn modelId="{BF3C0B8B-EB41-4AF0-9B73-99DBE7694A28}" type="presParOf" srcId="{410DD995-1E66-4EA9-9ECD-5FB92BB2FF61}" destId="{939D7288-D719-4B8A-B464-BB8019E2116C}" srcOrd="0" destOrd="0" presId="urn:microsoft.com/office/officeart/2005/8/layout/hierarchy5"/>
    <dgm:cxn modelId="{C7E18B42-E1F1-4F92-BE23-DC42F43E1326}" type="presParOf" srcId="{939D7288-D719-4B8A-B464-BB8019E2116C}" destId="{F0B4A638-410A-4180-B80F-A31933F8C787}" srcOrd="0" destOrd="0" presId="urn:microsoft.com/office/officeart/2005/8/layout/hierarchy5"/>
    <dgm:cxn modelId="{4A8E717D-CD97-442E-8FC9-A62ABA1337A5}" type="presParOf" srcId="{F0B4A638-410A-4180-B80F-A31933F8C787}" destId="{3DB19D0B-DE6E-47D8-A72B-46392639F274}" srcOrd="0" destOrd="0" presId="urn:microsoft.com/office/officeart/2005/8/layout/hierarchy5"/>
    <dgm:cxn modelId="{EE548192-54AD-411C-BDC2-A65E8603A3D9}" type="presParOf" srcId="{F0B4A638-410A-4180-B80F-A31933F8C787}" destId="{07B57A3B-96C1-4086-8C72-FB8826674439}" srcOrd="1" destOrd="0" presId="urn:microsoft.com/office/officeart/2005/8/layout/hierarchy5"/>
    <dgm:cxn modelId="{1858EFDB-329A-4F7A-8445-AB349A42635F}" type="presParOf" srcId="{07B57A3B-96C1-4086-8C72-FB8826674439}" destId="{CD5B6C92-340F-4861-AEDF-522C23447CCF}" srcOrd="0" destOrd="0" presId="urn:microsoft.com/office/officeart/2005/8/layout/hierarchy5"/>
    <dgm:cxn modelId="{9844A11C-3F28-46EF-BE2B-F00F08E85AA1}" type="presParOf" srcId="{CD5B6C92-340F-4861-AEDF-522C23447CCF}" destId="{60364972-772D-4B37-AAB9-B2F790E448E2}" srcOrd="0" destOrd="0" presId="urn:microsoft.com/office/officeart/2005/8/layout/hierarchy5"/>
    <dgm:cxn modelId="{6C008320-D2EE-4B31-AFF0-BD0E7734BF80}" type="presParOf" srcId="{07B57A3B-96C1-4086-8C72-FB8826674439}" destId="{1E3D0514-826F-4347-9903-716E965B79B2}" srcOrd="1" destOrd="0" presId="urn:microsoft.com/office/officeart/2005/8/layout/hierarchy5"/>
    <dgm:cxn modelId="{F4A27244-E484-48B2-BDCA-D3E0BE785A07}" type="presParOf" srcId="{1E3D0514-826F-4347-9903-716E965B79B2}" destId="{86CB3502-1AFD-4E04-A471-64B719F45887}" srcOrd="0" destOrd="0" presId="urn:microsoft.com/office/officeart/2005/8/layout/hierarchy5"/>
    <dgm:cxn modelId="{4D020987-42DD-48E7-99E9-8A89BADC4309}" type="presParOf" srcId="{1E3D0514-826F-4347-9903-716E965B79B2}" destId="{9BDFA578-78C3-41F4-9647-8FDC5DC4A1FD}" srcOrd="1" destOrd="0" presId="urn:microsoft.com/office/officeart/2005/8/layout/hierarchy5"/>
    <dgm:cxn modelId="{13283CD6-E207-41AF-9486-C1C429450BC2}" type="presParOf" srcId="{9BDFA578-78C3-41F4-9647-8FDC5DC4A1FD}" destId="{5750E95D-132B-4842-9EC5-06D39DF75A77}" srcOrd="0" destOrd="0" presId="urn:microsoft.com/office/officeart/2005/8/layout/hierarchy5"/>
    <dgm:cxn modelId="{94B3B49B-149D-42A1-A1A6-5FB702A0830D}" type="presParOf" srcId="{5750E95D-132B-4842-9EC5-06D39DF75A77}" destId="{18B3408F-B641-48E5-8786-711596E814DE}" srcOrd="0" destOrd="0" presId="urn:microsoft.com/office/officeart/2005/8/layout/hierarchy5"/>
    <dgm:cxn modelId="{A53BFD84-9C81-4944-8063-D16E44E92598}" type="presParOf" srcId="{9BDFA578-78C3-41F4-9647-8FDC5DC4A1FD}" destId="{2D8491D1-0654-4203-8662-AB2DC20EF178}" srcOrd="1" destOrd="0" presId="urn:microsoft.com/office/officeart/2005/8/layout/hierarchy5"/>
    <dgm:cxn modelId="{08FF8639-C403-4681-8AC8-37849C96A264}" type="presParOf" srcId="{2D8491D1-0654-4203-8662-AB2DC20EF178}" destId="{CC84EC69-A78E-432D-8689-82C2CC585E04}" srcOrd="0" destOrd="0" presId="urn:microsoft.com/office/officeart/2005/8/layout/hierarchy5"/>
    <dgm:cxn modelId="{0BEB8A0E-23C6-4D1D-B617-500C215A97DA}" type="presParOf" srcId="{2D8491D1-0654-4203-8662-AB2DC20EF178}" destId="{D7BC4E93-4D54-489B-AC03-6F6D8D6F02A6}" srcOrd="1" destOrd="0" presId="urn:microsoft.com/office/officeart/2005/8/layout/hierarchy5"/>
    <dgm:cxn modelId="{9066CD77-6BB1-4DAF-9014-5F2304174A0F}" type="presParOf" srcId="{07B57A3B-96C1-4086-8C72-FB8826674439}" destId="{7FE48615-4C01-4D08-9B9C-6C61B6EF940A}" srcOrd="2" destOrd="0" presId="urn:microsoft.com/office/officeart/2005/8/layout/hierarchy5"/>
    <dgm:cxn modelId="{3EAE3395-F86F-4CCF-891B-B3CB30E4C24C}" type="presParOf" srcId="{7FE48615-4C01-4D08-9B9C-6C61B6EF940A}" destId="{C55CB989-1DA4-419D-8F17-7B105641063A}" srcOrd="0" destOrd="0" presId="urn:microsoft.com/office/officeart/2005/8/layout/hierarchy5"/>
    <dgm:cxn modelId="{CB4993F7-584C-4C79-9F91-75981F19BA37}" type="presParOf" srcId="{07B57A3B-96C1-4086-8C72-FB8826674439}" destId="{C5731B58-04C9-413C-8E7A-B122A0D38656}" srcOrd="3" destOrd="0" presId="urn:microsoft.com/office/officeart/2005/8/layout/hierarchy5"/>
    <dgm:cxn modelId="{2CF8B22A-503F-4A24-8374-BCEF2CCE6CF5}" type="presParOf" srcId="{C5731B58-04C9-413C-8E7A-B122A0D38656}" destId="{56D6E0AB-A622-44E5-AF1A-B20CFA17CFD7}" srcOrd="0" destOrd="0" presId="urn:microsoft.com/office/officeart/2005/8/layout/hierarchy5"/>
    <dgm:cxn modelId="{1CE2683D-07B5-44D8-9D89-09DA5822F56B}" type="presParOf" srcId="{C5731B58-04C9-413C-8E7A-B122A0D38656}" destId="{B7336B82-D1F0-43CD-9C32-72EA20E8B527}" srcOrd="1" destOrd="0" presId="urn:microsoft.com/office/officeart/2005/8/layout/hierarchy5"/>
    <dgm:cxn modelId="{C7BA2014-B7DC-4D8D-BC98-B50F6EC1FFAC}" type="presParOf" srcId="{B7336B82-D1F0-43CD-9C32-72EA20E8B527}" destId="{49889990-A850-472F-9979-89E09F247D96}" srcOrd="0" destOrd="0" presId="urn:microsoft.com/office/officeart/2005/8/layout/hierarchy5"/>
    <dgm:cxn modelId="{D5362B77-D2C8-48D2-8402-0D6C207EA6BE}" type="presParOf" srcId="{49889990-A850-472F-9979-89E09F247D96}" destId="{02591D3D-7745-43C1-834E-86F51B5E6FE1}" srcOrd="0" destOrd="0" presId="urn:microsoft.com/office/officeart/2005/8/layout/hierarchy5"/>
    <dgm:cxn modelId="{1CB54AEC-BE11-4FE8-8219-044025E5954C}" type="presParOf" srcId="{B7336B82-D1F0-43CD-9C32-72EA20E8B527}" destId="{4365F4FB-A17B-4D17-A54C-442E22EB7384}" srcOrd="1" destOrd="0" presId="urn:microsoft.com/office/officeart/2005/8/layout/hierarchy5"/>
    <dgm:cxn modelId="{16FC5854-1712-49EC-8E0D-1C4956507842}" type="presParOf" srcId="{4365F4FB-A17B-4D17-A54C-442E22EB7384}" destId="{B3EF14CF-8245-454D-9698-0D5580071D78}" srcOrd="0" destOrd="0" presId="urn:microsoft.com/office/officeart/2005/8/layout/hierarchy5"/>
    <dgm:cxn modelId="{7E23606F-5B94-40BF-AFC3-0A1377C464A8}" type="presParOf" srcId="{4365F4FB-A17B-4D17-A54C-442E22EB7384}" destId="{27A1CE81-7094-4FE7-AF58-FD0289EA5A05}" srcOrd="1" destOrd="0" presId="urn:microsoft.com/office/officeart/2005/8/layout/hierarchy5"/>
    <dgm:cxn modelId="{CE752B10-72E3-4E66-ABC1-C43E7A9A3DA1}" type="presParOf" srcId="{07B57A3B-96C1-4086-8C72-FB8826674439}" destId="{43A0A809-9FC9-439E-8271-E63A4CCD11A0}" srcOrd="4" destOrd="0" presId="urn:microsoft.com/office/officeart/2005/8/layout/hierarchy5"/>
    <dgm:cxn modelId="{19860BA7-CD5A-4A29-B590-F572614E5927}" type="presParOf" srcId="{43A0A809-9FC9-439E-8271-E63A4CCD11A0}" destId="{88FF5A5E-B5D7-4BEB-A086-ADC6906FA2A3}" srcOrd="0" destOrd="0" presId="urn:microsoft.com/office/officeart/2005/8/layout/hierarchy5"/>
    <dgm:cxn modelId="{02812112-9CAD-40AD-B254-465ED813FD86}" type="presParOf" srcId="{07B57A3B-96C1-4086-8C72-FB8826674439}" destId="{4B66FC98-A57C-45AF-9D3B-E68E58B44369}" srcOrd="5" destOrd="0" presId="urn:microsoft.com/office/officeart/2005/8/layout/hierarchy5"/>
    <dgm:cxn modelId="{6D199843-E013-4672-AA7D-65023ECFBC26}" type="presParOf" srcId="{4B66FC98-A57C-45AF-9D3B-E68E58B44369}" destId="{BBF859FC-3FBF-406C-A68F-DD626DD6B150}" srcOrd="0" destOrd="0" presId="urn:microsoft.com/office/officeart/2005/8/layout/hierarchy5"/>
    <dgm:cxn modelId="{8BD725FF-FBF1-45A0-9403-E18D6B691783}" type="presParOf" srcId="{4B66FC98-A57C-45AF-9D3B-E68E58B44369}" destId="{B6F2269C-3711-45DE-8F89-8056BF348893}" srcOrd="1" destOrd="0" presId="urn:microsoft.com/office/officeart/2005/8/layout/hierarchy5"/>
    <dgm:cxn modelId="{49B12528-1D1F-4F75-A440-4967484C8D8A}" type="presParOf" srcId="{B6F2269C-3711-45DE-8F89-8056BF348893}" destId="{73EDE330-7E73-4ED7-A836-DBF263B76CB4}" srcOrd="0" destOrd="0" presId="urn:microsoft.com/office/officeart/2005/8/layout/hierarchy5"/>
    <dgm:cxn modelId="{12FDE544-2CB6-4B4A-8CE8-347019DC00EF}" type="presParOf" srcId="{73EDE330-7E73-4ED7-A836-DBF263B76CB4}" destId="{84EB3EFB-65E5-4F7F-B4D9-709D480F6B6A}" srcOrd="0" destOrd="0" presId="urn:microsoft.com/office/officeart/2005/8/layout/hierarchy5"/>
    <dgm:cxn modelId="{BAA1BE18-EDEA-4F1A-A6B6-15BDEF7BFC19}" type="presParOf" srcId="{B6F2269C-3711-45DE-8F89-8056BF348893}" destId="{7843A6B5-8F58-46B4-81B4-E10E14BB8AA6}" srcOrd="1" destOrd="0" presId="urn:microsoft.com/office/officeart/2005/8/layout/hierarchy5"/>
    <dgm:cxn modelId="{5FAF19C9-D813-4E41-BED1-6A3F8DE5C16C}" type="presParOf" srcId="{7843A6B5-8F58-46B4-81B4-E10E14BB8AA6}" destId="{FB908392-FCE6-4633-9F13-223DDFD40D23}" srcOrd="0" destOrd="0" presId="urn:microsoft.com/office/officeart/2005/8/layout/hierarchy5"/>
    <dgm:cxn modelId="{651A46B2-9682-468B-8150-260533EFA777}" type="presParOf" srcId="{7843A6B5-8F58-46B4-81B4-E10E14BB8AA6}" destId="{3F5FBC7C-33C9-42F3-8C92-9B65EC9B9BBB}" srcOrd="1" destOrd="0" presId="urn:microsoft.com/office/officeart/2005/8/layout/hierarchy5"/>
    <dgm:cxn modelId="{61CB7A11-4445-4B2F-BDDE-660FDE7DF0DB}" type="presParOf" srcId="{F0868FBD-9EAA-4C24-B63A-22D759014C76}" destId="{1BDA068E-345B-433A-81DD-BCF8DA51B14F}" srcOrd="1" destOrd="0" presId="urn:microsoft.com/office/officeart/2005/8/layout/hierarchy5"/>
  </dgm:cxnLst>
  <dgm:bg/>
  <dgm:whole/>
</dgm:dataModel>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985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1B18A11-77B0-4C5F-A3CB-D9D82DD17591}" type="datetime1">
              <a:rPr lang="en-US" smtClean="0"/>
              <a:pPr/>
              <a:t>3/25/2010</a:t>
            </a:fld>
            <a:endParaRPr lang="en-US"/>
          </a:p>
        </p:txBody>
      </p:sp>
      <p:sp>
        <p:nvSpPr>
          <p:cNvPr id="24986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986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BBE020-BB47-4D33-A999-6F134C9F3BC2}" type="slidenum">
              <a:rPr lang="en-US"/>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488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49D3C6AF-3526-4797-82CA-384B6673754E}" type="datetime1">
              <a:rPr lang="en-US" smtClean="0"/>
              <a:pPr/>
              <a:t>3/25/2010</a:t>
            </a:fld>
            <a:endParaRPr lang="en-US"/>
          </a:p>
        </p:txBody>
      </p:sp>
      <p:sp>
        <p:nvSpPr>
          <p:cNvPr id="2488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488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88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488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7DC0D3-2A50-4FCD-B511-431BBC3035A2}" type="slidenum">
              <a:rPr lang="en-US"/>
              <a:pPr/>
              <a:t>‹#›</a:t>
            </a:fld>
            <a:endParaRPr lang="en-U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7DC0D3-2A50-4FCD-B511-431BBC3035A2}" type="slidenum">
              <a:rPr lang="en-US" smtClean="0"/>
              <a:pPr/>
              <a:t>1</a:t>
            </a:fld>
            <a:endParaRPr lang="en-US"/>
          </a:p>
        </p:txBody>
      </p:sp>
      <p:sp>
        <p:nvSpPr>
          <p:cNvPr id="5" name="Date Placeholder 4"/>
          <p:cNvSpPr>
            <a:spLocks noGrp="1"/>
          </p:cNvSpPr>
          <p:nvPr>
            <p:ph type="dt" idx="11"/>
          </p:nvPr>
        </p:nvSpPr>
        <p:spPr/>
        <p:txBody>
          <a:bodyPr/>
          <a:lstStyle/>
          <a:p>
            <a:fld id="{54D4189F-45AF-40C8-9BDB-51C9C01E926B}" type="datetime1">
              <a:rPr lang="en-US" smtClean="0"/>
              <a:pPr/>
              <a:t>3/25/2010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accent1"/>
        </a:solidFill>
        <a:effectLst/>
      </p:bgPr>
    </p:bg>
    <p:spTree>
      <p:nvGrpSpPr>
        <p:cNvPr id="1" name=""/>
        <p:cNvGrpSpPr/>
        <p:nvPr/>
      </p:nvGrpSpPr>
      <p:grpSpPr>
        <a:xfrm>
          <a:off x="0" y="0"/>
          <a:ext cx="0" cy="0"/>
          <a:chOff x="0" y="0"/>
          <a:chExt cx="0" cy="0"/>
        </a:xfrm>
      </p:grpSpPr>
      <p:sp>
        <p:nvSpPr>
          <p:cNvPr id="3206" name="Rectangle 134"/>
          <p:cNvSpPr>
            <a:spLocks noChangeArrowheads="1"/>
          </p:cNvSpPr>
          <p:nvPr/>
        </p:nvSpPr>
        <p:spPr bwMode="gray">
          <a:xfrm>
            <a:off x="6686550" y="0"/>
            <a:ext cx="2457450" cy="6858000"/>
          </a:xfrm>
          <a:prstGeom prst="rect">
            <a:avLst/>
          </a:prstGeom>
          <a:solidFill>
            <a:schemeClr val="accent2"/>
          </a:solidFill>
          <a:ln w="9525">
            <a:noFill/>
            <a:miter lim="800000"/>
            <a:headEnd/>
            <a:tailEnd/>
          </a:ln>
          <a:effectLst/>
        </p:spPr>
        <p:txBody>
          <a:bodyPr wrap="none" anchor="ctr"/>
          <a:lstStyle/>
          <a:p>
            <a:endParaRPr lang="en-US"/>
          </a:p>
        </p:txBody>
      </p:sp>
      <p:sp>
        <p:nvSpPr>
          <p:cNvPr id="3209" name="Rectangle 137"/>
          <p:cNvSpPr>
            <a:spLocks noChangeArrowheads="1"/>
          </p:cNvSpPr>
          <p:nvPr/>
        </p:nvSpPr>
        <p:spPr bwMode="gray">
          <a:xfrm>
            <a:off x="0" y="0"/>
            <a:ext cx="9144000" cy="581025"/>
          </a:xfrm>
          <a:prstGeom prst="rect">
            <a:avLst/>
          </a:prstGeom>
          <a:solidFill>
            <a:schemeClr val="bg1">
              <a:alpha val="30000"/>
            </a:schemeClr>
          </a:solidFill>
          <a:ln w="9525">
            <a:noFill/>
            <a:miter lim="800000"/>
            <a:headEnd/>
            <a:tailEnd/>
          </a:ln>
          <a:effectLst/>
        </p:spPr>
        <p:txBody>
          <a:bodyPr wrap="none" anchor="ctr"/>
          <a:lstStyle/>
          <a:p>
            <a:endParaRPr lang="en-US"/>
          </a:p>
        </p:txBody>
      </p:sp>
      <p:sp>
        <p:nvSpPr>
          <p:cNvPr id="3207" name="Rectangle 135"/>
          <p:cNvSpPr>
            <a:spLocks noChangeArrowheads="1"/>
          </p:cNvSpPr>
          <p:nvPr/>
        </p:nvSpPr>
        <p:spPr bwMode="gray">
          <a:xfrm>
            <a:off x="0" y="6496050"/>
            <a:ext cx="6688138" cy="361950"/>
          </a:xfrm>
          <a:prstGeom prst="rect">
            <a:avLst/>
          </a:prstGeom>
          <a:solidFill>
            <a:schemeClr val="hlink"/>
          </a:solidFill>
          <a:ln w="9525">
            <a:noFill/>
            <a:miter lim="800000"/>
            <a:headEnd/>
            <a:tailEnd/>
          </a:ln>
          <a:effectLst/>
        </p:spPr>
        <p:txBody>
          <a:bodyPr wrap="none" anchor="ctr"/>
          <a:lstStyle/>
          <a:p>
            <a:endParaRPr lang="en-US"/>
          </a:p>
        </p:txBody>
      </p:sp>
      <p:sp>
        <p:nvSpPr>
          <p:cNvPr id="3208" name="Rectangle 136"/>
          <p:cNvSpPr>
            <a:spLocks noChangeArrowheads="1"/>
          </p:cNvSpPr>
          <p:nvPr/>
        </p:nvSpPr>
        <p:spPr bwMode="gray">
          <a:xfrm>
            <a:off x="6686550" y="6496050"/>
            <a:ext cx="2457450" cy="361950"/>
          </a:xfrm>
          <a:prstGeom prst="rect">
            <a:avLst/>
          </a:prstGeom>
          <a:solidFill>
            <a:schemeClr val="folHlink"/>
          </a:solid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bwMode="gray">
          <a:xfrm>
            <a:off x="1295400" y="2514600"/>
            <a:ext cx="5324475" cy="381000"/>
          </a:xfrm>
        </p:spPr>
        <p:txBody>
          <a:bodyPr/>
          <a:lstStyle>
            <a:lvl1pPr marL="0" indent="0" algn="r">
              <a:buFont typeface="Wingdings" pitchFamily="2" charset="2"/>
              <a:buNone/>
              <a:defRPr sz="2200">
                <a:solidFill>
                  <a:srgbClr val="FFFFFF"/>
                </a:solidFill>
              </a:defRPr>
            </a:lvl1pPr>
          </a:lstStyle>
          <a:p>
            <a:r>
              <a:rPr lang="en-US"/>
              <a:t>Click to edit Master subtitle style</a:t>
            </a:r>
          </a:p>
        </p:txBody>
      </p:sp>
      <p:sp>
        <p:nvSpPr>
          <p:cNvPr id="3074" name="Rectangle 2"/>
          <p:cNvSpPr>
            <a:spLocks noGrp="1" noChangeArrowheads="1"/>
          </p:cNvSpPr>
          <p:nvPr>
            <p:ph type="ctrTitle"/>
          </p:nvPr>
        </p:nvSpPr>
        <p:spPr>
          <a:xfrm>
            <a:off x="533400" y="2057400"/>
            <a:ext cx="6096000" cy="457200"/>
          </a:xfrm>
        </p:spPr>
        <p:txBody>
          <a:bodyPr/>
          <a:lstStyle>
            <a:lvl1pPr algn="r">
              <a:defRPr sz="3600">
                <a:solidFill>
                  <a:srgbClr val="FFFFFF"/>
                </a:solidFill>
              </a:defRPr>
            </a:lvl1pPr>
          </a:lstStyle>
          <a:p>
            <a:r>
              <a:rPr lang="en-US"/>
              <a:t>Click to edit Master title style</a:t>
            </a:r>
          </a:p>
        </p:txBody>
      </p:sp>
      <p:grpSp>
        <p:nvGrpSpPr>
          <p:cNvPr id="3259" name="Group 187"/>
          <p:cNvGrpSpPr>
            <a:grpSpLocks/>
          </p:cNvGrpSpPr>
          <p:nvPr/>
        </p:nvGrpSpPr>
        <p:grpSpPr bwMode="auto">
          <a:xfrm>
            <a:off x="4940300" y="584200"/>
            <a:ext cx="1747838" cy="895350"/>
            <a:chOff x="3120" y="366"/>
            <a:chExt cx="1101" cy="564"/>
          </a:xfrm>
        </p:grpSpPr>
        <p:sp>
          <p:nvSpPr>
            <p:cNvPr id="3260" name="Rectangle 188"/>
            <p:cNvSpPr>
              <a:spLocks noChangeArrowheads="1"/>
            </p:cNvSpPr>
            <p:nvPr userDrawn="1"/>
          </p:nvSpPr>
          <p:spPr bwMode="gray">
            <a:xfrm>
              <a:off x="3123" y="369"/>
              <a:ext cx="1098" cy="558"/>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grpSp>
          <p:nvGrpSpPr>
            <p:cNvPr id="3261" name="Group 189"/>
            <p:cNvGrpSpPr>
              <a:grpSpLocks/>
            </p:cNvGrpSpPr>
            <p:nvPr userDrawn="1"/>
          </p:nvGrpSpPr>
          <p:grpSpPr bwMode="auto">
            <a:xfrm>
              <a:off x="3120" y="366"/>
              <a:ext cx="1099" cy="564"/>
              <a:chOff x="3120" y="366"/>
              <a:chExt cx="1099" cy="564"/>
            </a:xfrm>
          </p:grpSpPr>
          <p:sp>
            <p:nvSpPr>
              <p:cNvPr id="3262" name="Line 190"/>
              <p:cNvSpPr>
                <a:spLocks noChangeShapeType="1"/>
              </p:cNvSpPr>
              <p:nvPr userDrawn="1"/>
            </p:nvSpPr>
            <p:spPr bwMode="gray">
              <a:xfrm>
                <a:off x="3120" y="366"/>
                <a:ext cx="1097" cy="0"/>
              </a:xfrm>
              <a:prstGeom prst="line">
                <a:avLst/>
              </a:prstGeom>
              <a:noFill/>
              <a:ln w="9525">
                <a:solidFill>
                  <a:srgbClr val="FFFFFF"/>
                </a:solidFill>
                <a:round/>
                <a:headEnd/>
                <a:tailEnd/>
              </a:ln>
              <a:effectLst/>
            </p:spPr>
            <p:txBody>
              <a:bodyPr/>
              <a:lstStyle/>
              <a:p>
                <a:endParaRPr lang="en-US"/>
              </a:p>
            </p:txBody>
          </p:sp>
          <p:sp>
            <p:nvSpPr>
              <p:cNvPr id="3263" name="Line 191"/>
              <p:cNvSpPr>
                <a:spLocks noChangeShapeType="1"/>
              </p:cNvSpPr>
              <p:nvPr userDrawn="1"/>
            </p:nvSpPr>
            <p:spPr bwMode="gray">
              <a:xfrm flipV="1">
                <a:off x="3120" y="927"/>
                <a:ext cx="1099" cy="3"/>
              </a:xfrm>
              <a:prstGeom prst="line">
                <a:avLst/>
              </a:prstGeom>
              <a:noFill/>
              <a:ln w="9525">
                <a:solidFill>
                  <a:srgbClr val="FFFFFF"/>
                </a:solidFill>
                <a:round/>
                <a:headEnd/>
                <a:tailEnd/>
              </a:ln>
              <a:effectLst/>
            </p:spPr>
            <p:txBody>
              <a:bodyPr/>
              <a:lstStyle/>
              <a:p>
                <a:endParaRPr lang="en-US"/>
              </a:p>
            </p:txBody>
          </p:sp>
          <p:sp>
            <p:nvSpPr>
              <p:cNvPr id="3264" name="Line 192"/>
              <p:cNvSpPr>
                <a:spLocks noChangeShapeType="1"/>
              </p:cNvSpPr>
              <p:nvPr userDrawn="1"/>
            </p:nvSpPr>
            <p:spPr bwMode="gray">
              <a:xfrm>
                <a:off x="3120" y="368"/>
                <a:ext cx="0" cy="561"/>
              </a:xfrm>
              <a:prstGeom prst="line">
                <a:avLst/>
              </a:prstGeom>
              <a:noFill/>
              <a:ln w="9525">
                <a:solidFill>
                  <a:srgbClr val="FFFFFF"/>
                </a:solidFill>
                <a:round/>
                <a:headEnd/>
                <a:tailEnd/>
              </a:ln>
              <a:effectLst/>
            </p:spPr>
            <p:txBody>
              <a:bodyPr/>
              <a:lstStyle/>
              <a:p>
                <a:endParaRPr lang="en-US"/>
              </a:p>
            </p:txBody>
          </p:sp>
        </p:grpSp>
      </p:grpSp>
      <p:grpSp>
        <p:nvGrpSpPr>
          <p:cNvPr id="3295" name="Group 223"/>
          <p:cNvGrpSpPr>
            <a:grpSpLocks/>
          </p:cNvGrpSpPr>
          <p:nvPr/>
        </p:nvGrpSpPr>
        <p:grpSpPr bwMode="auto">
          <a:xfrm>
            <a:off x="6677025" y="2751138"/>
            <a:ext cx="1749425" cy="895350"/>
            <a:chOff x="4208" y="1730"/>
            <a:chExt cx="1102" cy="564"/>
          </a:xfrm>
        </p:grpSpPr>
        <p:sp>
          <p:nvSpPr>
            <p:cNvPr id="3296" name="Rectangle 224"/>
            <p:cNvSpPr>
              <a:spLocks noChangeArrowheads="1"/>
            </p:cNvSpPr>
            <p:nvPr userDrawn="1"/>
          </p:nvSpPr>
          <p:spPr bwMode="gray">
            <a:xfrm>
              <a:off x="4208" y="1734"/>
              <a:ext cx="1102" cy="558"/>
            </a:xfrm>
            <a:prstGeom prst="rect">
              <a:avLst/>
            </a:prstGeom>
            <a:blipFill dpi="0" rotWithShape="1">
              <a:blip r:embed="rId4" cstate="print"/>
              <a:srcRect/>
              <a:stretch>
                <a:fillRect/>
              </a:stretch>
            </a:blipFill>
            <a:ln w="9525">
              <a:noFill/>
              <a:miter lim="800000"/>
              <a:headEnd/>
              <a:tailEnd/>
            </a:ln>
            <a:effectLst/>
          </p:spPr>
          <p:txBody>
            <a:bodyPr wrap="none" anchor="ctr"/>
            <a:lstStyle/>
            <a:p>
              <a:pPr algn="ctr"/>
              <a:endParaRPr lang="en-US"/>
            </a:p>
          </p:txBody>
        </p:sp>
        <p:sp>
          <p:nvSpPr>
            <p:cNvPr id="3297" name="Line 225"/>
            <p:cNvSpPr>
              <a:spLocks noChangeShapeType="1"/>
            </p:cNvSpPr>
            <p:nvPr userDrawn="1"/>
          </p:nvSpPr>
          <p:spPr bwMode="gray">
            <a:xfrm rot="10800000">
              <a:off x="4211" y="2294"/>
              <a:ext cx="1097" cy="0"/>
            </a:xfrm>
            <a:prstGeom prst="line">
              <a:avLst/>
            </a:prstGeom>
            <a:noFill/>
            <a:ln w="9525">
              <a:solidFill>
                <a:srgbClr val="FFFFFF"/>
              </a:solidFill>
              <a:round/>
              <a:headEnd/>
              <a:tailEnd/>
            </a:ln>
            <a:effectLst/>
          </p:spPr>
          <p:txBody>
            <a:bodyPr/>
            <a:lstStyle/>
            <a:p>
              <a:endParaRPr lang="en-US"/>
            </a:p>
          </p:txBody>
        </p:sp>
        <p:sp>
          <p:nvSpPr>
            <p:cNvPr id="3298" name="Line 226"/>
            <p:cNvSpPr>
              <a:spLocks noChangeShapeType="1"/>
            </p:cNvSpPr>
            <p:nvPr userDrawn="1"/>
          </p:nvSpPr>
          <p:spPr bwMode="gray">
            <a:xfrm rot="10800000" flipV="1">
              <a:off x="4211" y="1731"/>
              <a:ext cx="1097" cy="3"/>
            </a:xfrm>
            <a:prstGeom prst="line">
              <a:avLst/>
            </a:prstGeom>
            <a:noFill/>
            <a:ln w="9525">
              <a:solidFill>
                <a:srgbClr val="FFFFFF"/>
              </a:solidFill>
              <a:round/>
              <a:headEnd/>
              <a:tailEnd/>
            </a:ln>
            <a:effectLst/>
          </p:spPr>
          <p:txBody>
            <a:bodyPr/>
            <a:lstStyle/>
            <a:p>
              <a:endParaRPr lang="en-US"/>
            </a:p>
          </p:txBody>
        </p:sp>
        <p:sp>
          <p:nvSpPr>
            <p:cNvPr id="3299" name="Line 227"/>
            <p:cNvSpPr>
              <a:spLocks noChangeShapeType="1"/>
            </p:cNvSpPr>
            <p:nvPr userDrawn="1"/>
          </p:nvSpPr>
          <p:spPr bwMode="gray">
            <a:xfrm rot="10800000">
              <a:off x="5309" y="1730"/>
              <a:ext cx="0" cy="561"/>
            </a:xfrm>
            <a:prstGeom prst="line">
              <a:avLst/>
            </a:prstGeom>
            <a:noFill/>
            <a:ln w="9525">
              <a:solidFill>
                <a:srgbClr val="FFFFFF"/>
              </a:solidFill>
              <a:round/>
              <a:headEnd/>
              <a:tailEnd/>
            </a:ln>
            <a:effectLst/>
          </p:spPr>
          <p:txBody>
            <a:bodyPr/>
            <a:lstStyle/>
            <a:p>
              <a:endParaRPr lang="en-US"/>
            </a:p>
          </p:txBody>
        </p:sp>
      </p:grpSp>
      <p:grpSp>
        <p:nvGrpSpPr>
          <p:cNvPr id="3277" name="Group 205"/>
          <p:cNvGrpSpPr>
            <a:grpSpLocks/>
          </p:cNvGrpSpPr>
          <p:nvPr/>
        </p:nvGrpSpPr>
        <p:grpSpPr bwMode="auto">
          <a:xfrm>
            <a:off x="6681788" y="4533900"/>
            <a:ext cx="1747837" cy="895350"/>
            <a:chOff x="4224" y="1728"/>
            <a:chExt cx="1101" cy="564"/>
          </a:xfrm>
        </p:grpSpPr>
        <p:sp>
          <p:nvSpPr>
            <p:cNvPr id="3278" name="Rectangle 206"/>
            <p:cNvSpPr>
              <a:spLocks noChangeArrowheads="1"/>
            </p:cNvSpPr>
            <p:nvPr userDrawn="1"/>
          </p:nvSpPr>
          <p:spPr bwMode="gray">
            <a:xfrm>
              <a:off x="4227" y="1731"/>
              <a:ext cx="1098" cy="558"/>
            </a:xfrm>
            <a:prstGeom prst="rect">
              <a:avLst/>
            </a:prstGeom>
            <a:blipFill dpi="0" rotWithShape="1">
              <a:blip r:embed="rId5" cstate="print"/>
              <a:srcRect/>
              <a:stretch>
                <a:fillRect/>
              </a:stretch>
            </a:blipFill>
            <a:ln w="9525">
              <a:noFill/>
              <a:miter lim="800000"/>
              <a:headEnd/>
              <a:tailEnd/>
            </a:ln>
            <a:effectLst/>
          </p:spPr>
          <p:txBody>
            <a:bodyPr wrap="none" anchor="ctr"/>
            <a:lstStyle/>
            <a:p>
              <a:pPr algn="ctr"/>
              <a:endParaRPr lang="en-US"/>
            </a:p>
          </p:txBody>
        </p:sp>
        <p:grpSp>
          <p:nvGrpSpPr>
            <p:cNvPr id="3279" name="Group 207"/>
            <p:cNvGrpSpPr>
              <a:grpSpLocks/>
            </p:cNvGrpSpPr>
            <p:nvPr userDrawn="1"/>
          </p:nvGrpSpPr>
          <p:grpSpPr bwMode="auto">
            <a:xfrm rot="10800000">
              <a:off x="4224" y="1728"/>
              <a:ext cx="1099" cy="564"/>
              <a:chOff x="3120" y="366"/>
              <a:chExt cx="1099" cy="564"/>
            </a:xfrm>
          </p:grpSpPr>
          <p:sp>
            <p:nvSpPr>
              <p:cNvPr id="3280" name="Line 208"/>
              <p:cNvSpPr>
                <a:spLocks noChangeShapeType="1"/>
              </p:cNvSpPr>
              <p:nvPr userDrawn="1"/>
            </p:nvSpPr>
            <p:spPr bwMode="gray">
              <a:xfrm>
                <a:off x="3120" y="366"/>
                <a:ext cx="1097" cy="0"/>
              </a:xfrm>
              <a:prstGeom prst="line">
                <a:avLst/>
              </a:prstGeom>
              <a:noFill/>
              <a:ln w="9525">
                <a:solidFill>
                  <a:srgbClr val="FFFFFF"/>
                </a:solidFill>
                <a:round/>
                <a:headEnd/>
                <a:tailEnd/>
              </a:ln>
              <a:effectLst/>
            </p:spPr>
            <p:txBody>
              <a:bodyPr/>
              <a:lstStyle/>
              <a:p>
                <a:endParaRPr lang="en-US"/>
              </a:p>
            </p:txBody>
          </p:sp>
          <p:sp>
            <p:nvSpPr>
              <p:cNvPr id="3281" name="Line 209"/>
              <p:cNvSpPr>
                <a:spLocks noChangeShapeType="1"/>
              </p:cNvSpPr>
              <p:nvPr userDrawn="1"/>
            </p:nvSpPr>
            <p:spPr bwMode="gray">
              <a:xfrm flipV="1">
                <a:off x="3120" y="927"/>
                <a:ext cx="1099" cy="3"/>
              </a:xfrm>
              <a:prstGeom prst="line">
                <a:avLst/>
              </a:prstGeom>
              <a:noFill/>
              <a:ln w="9525">
                <a:solidFill>
                  <a:srgbClr val="FFFFFF"/>
                </a:solidFill>
                <a:round/>
                <a:headEnd/>
                <a:tailEnd/>
              </a:ln>
              <a:effectLst/>
            </p:spPr>
            <p:txBody>
              <a:bodyPr/>
              <a:lstStyle/>
              <a:p>
                <a:endParaRPr lang="en-US"/>
              </a:p>
            </p:txBody>
          </p:sp>
          <p:sp>
            <p:nvSpPr>
              <p:cNvPr id="3282" name="Line 210"/>
              <p:cNvSpPr>
                <a:spLocks noChangeShapeType="1"/>
              </p:cNvSpPr>
              <p:nvPr userDrawn="1"/>
            </p:nvSpPr>
            <p:spPr bwMode="gray">
              <a:xfrm>
                <a:off x="3120" y="368"/>
                <a:ext cx="0" cy="561"/>
              </a:xfrm>
              <a:prstGeom prst="line">
                <a:avLst/>
              </a:prstGeom>
              <a:noFill/>
              <a:ln w="9525">
                <a:solidFill>
                  <a:srgbClr val="FFFFFF"/>
                </a:solidFill>
                <a:round/>
                <a:headEnd/>
                <a:tailEnd/>
              </a:ln>
              <a:effectLst/>
            </p:spPr>
            <p:txBody>
              <a:bodyPr/>
              <a:lstStyle/>
              <a:p>
                <a:endParaRPr lang="en-US"/>
              </a:p>
            </p:txBody>
          </p:sp>
        </p:grpSp>
      </p:grpSp>
      <p:grpSp>
        <p:nvGrpSpPr>
          <p:cNvPr id="3324" name="Group 252"/>
          <p:cNvGrpSpPr>
            <a:grpSpLocks/>
          </p:cNvGrpSpPr>
          <p:nvPr/>
        </p:nvGrpSpPr>
        <p:grpSpPr bwMode="auto">
          <a:xfrm>
            <a:off x="4935538" y="3644900"/>
            <a:ext cx="1752600" cy="898525"/>
            <a:chOff x="3109" y="2296"/>
            <a:chExt cx="1104" cy="566"/>
          </a:xfrm>
        </p:grpSpPr>
        <p:sp>
          <p:nvSpPr>
            <p:cNvPr id="3272" name="Rectangle 200"/>
            <p:cNvSpPr>
              <a:spLocks noChangeArrowheads="1"/>
            </p:cNvSpPr>
            <p:nvPr userDrawn="1"/>
          </p:nvSpPr>
          <p:spPr bwMode="gray">
            <a:xfrm>
              <a:off x="3111" y="2298"/>
              <a:ext cx="1102" cy="564"/>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grpSp>
          <p:nvGrpSpPr>
            <p:cNvPr id="3273" name="Group 201"/>
            <p:cNvGrpSpPr>
              <a:grpSpLocks/>
            </p:cNvGrpSpPr>
            <p:nvPr userDrawn="1"/>
          </p:nvGrpSpPr>
          <p:grpSpPr bwMode="auto">
            <a:xfrm>
              <a:off x="3109" y="2296"/>
              <a:ext cx="1103" cy="564"/>
              <a:chOff x="3120" y="366"/>
              <a:chExt cx="1099" cy="564"/>
            </a:xfrm>
          </p:grpSpPr>
          <p:sp>
            <p:nvSpPr>
              <p:cNvPr id="3274" name="Line 202"/>
              <p:cNvSpPr>
                <a:spLocks noChangeShapeType="1"/>
              </p:cNvSpPr>
              <p:nvPr userDrawn="1"/>
            </p:nvSpPr>
            <p:spPr bwMode="gray">
              <a:xfrm>
                <a:off x="3120" y="366"/>
                <a:ext cx="1097" cy="0"/>
              </a:xfrm>
              <a:prstGeom prst="line">
                <a:avLst/>
              </a:prstGeom>
              <a:noFill/>
              <a:ln w="9525">
                <a:solidFill>
                  <a:srgbClr val="FFFFFF"/>
                </a:solidFill>
                <a:round/>
                <a:headEnd/>
                <a:tailEnd/>
              </a:ln>
              <a:effectLst/>
            </p:spPr>
            <p:txBody>
              <a:bodyPr/>
              <a:lstStyle/>
              <a:p>
                <a:endParaRPr lang="en-US"/>
              </a:p>
            </p:txBody>
          </p:sp>
          <p:sp>
            <p:nvSpPr>
              <p:cNvPr id="3275" name="Line 203"/>
              <p:cNvSpPr>
                <a:spLocks noChangeShapeType="1"/>
              </p:cNvSpPr>
              <p:nvPr userDrawn="1"/>
            </p:nvSpPr>
            <p:spPr bwMode="gray">
              <a:xfrm flipV="1">
                <a:off x="3120" y="927"/>
                <a:ext cx="1099" cy="3"/>
              </a:xfrm>
              <a:prstGeom prst="line">
                <a:avLst/>
              </a:prstGeom>
              <a:noFill/>
              <a:ln w="9525">
                <a:solidFill>
                  <a:srgbClr val="FFFFFF"/>
                </a:solidFill>
                <a:round/>
                <a:headEnd/>
                <a:tailEnd/>
              </a:ln>
              <a:effectLst/>
            </p:spPr>
            <p:txBody>
              <a:bodyPr/>
              <a:lstStyle/>
              <a:p>
                <a:endParaRPr lang="en-US"/>
              </a:p>
            </p:txBody>
          </p:sp>
          <p:sp>
            <p:nvSpPr>
              <p:cNvPr id="3276" name="Line 204"/>
              <p:cNvSpPr>
                <a:spLocks noChangeShapeType="1"/>
              </p:cNvSpPr>
              <p:nvPr userDrawn="1"/>
            </p:nvSpPr>
            <p:spPr bwMode="gray">
              <a:xfrm>
                <a:off x="3120" y="368"/>
                <a:ext cx="0" cy="561"/>
              </a:xfrm>
              <a:prstGeom prst="line">
                <a:avLst/>
              </a:prstGeom>
              <a:noFill/>
              <a:ln w="9525">
                <a:solidFill>
                  <a:srgbClr val="FFFFFF"/>
                </a:solidFill>
                <a:round/>
                <a:headEnd/>
                <a:tailEnd/>
              </a:ln>
              <a:effectLst/>
            </p:spPr>
            <p:txBody>
              <a:bodyPr/>
              <a:lstStyle/>
              <a:p>
                <a:endParaRPr lang="en-US"/>
              </a:p>
            </p:txBody>
          </p:sp>
        </p:grpSp>
      </p:grpSp>
      <p:sp>
        <p:nvSpPr>
          <p:cNvPr id="34" name="Date Placeholder 33"/>
          <p:cNvSpPr>
            <a:spLocks noGrp="1"/>
          </p:cNvSpPr>
          <p:nvPr>
            <p:ph type="dt" sz="half" idx="10"/>
          </p:nvPr>
        </p:nvSpPr>
        <p:spPr/>
        <p:txBody>
          <a:bodyPr/>
          <a:lstStyle/>
          <a:p>
            <a:fld id="{983BC4CF-D5AF-4B2B-A928-624ACDB7E448}" type="datetime1">
              <a:rPr lang="en-US" smtClean="0"/>
              <a:pPr/>
              <a:t>3/25/2010</a:t>
            </a:fld>
            <a:endParaRPr lang="en-US"/>
          </a:p>
        </p:txBody>
      </p:sp>
      <p:sp>
        <p:nvSpPr>
          <p:cNvPr id="35" name="Slide Number Placeholder 34"/>
          <p:cNvSpPr>
            <a:spLocks noGrp="1"/>
          </p:cNvSpPr>
          <p:nvPr>
            <p:ph type="sldNum" sz="quarter" idx="11"/>
          </p:nvPr>
        </p:nvSpPr>
        <p:spPr/>
        <p:txBody>
          <a:bodyPr/>
          <a:lstStyle/>
          <a:p>
            <a:fld id="{D8949751-8AB6-4D25-985B-E161CB0ECE38}" type="slidenum">
              <a:rPr lang="en-US" smtClean="0"/>
              <a:pPr/>
              <a:t>‹#›</a:t>
            </a:fld>
            <a:endParaRPr lang="en-US"/>
          </a:p>
        </p:txBody>
      </p:sp>
    </p:spTree>
  </p:cSld>
  <p:clrMapOvr>
    <a:masterClrMapping/>
  </p:clrMapOvr>
  <p:transition spd="med">
    <p:wedge/>
    <p:sndAc>
      <p:stSnd>
        <p:snd r:embed="rId1" name="whoosh.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6" name="Slide Number Placeholder 5"/>
          <p:cNvSpPr>
            <a:spLocks noGrp="1"/>
          </p:cNvSpPr>
          <p:nvPr>
            <p:ph type="sldNum" sz="quarter" idx="11"/>
          </p:nvPr>
        </p:nvSpPr>
        <p:spPr/>
        <p:txBody>
          <a:bodyPr/>
          <a:lstStyle>
            <a:lvl1pPr>
              <a:defRPr/>
            </a:lvl1pPr>
          </a:lstStyle>
          <a:p>
            <a:fld id="{415E6965-F78B-492D-8CE9-64624ED590ED}"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E53D14B6-EC81-49A6-84CE-E0168D2A3B89}"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5" name="Slide Number Placeholder 4"/>
          <p:cNvSpPr>
            <a:spLocks noGrp="1"/>
          </p:cNvSpPr>
          <p:nvPr>
            <p:ph type="sldNum" sz="quarter" idx="11"/>
          </p:nvPr>
        </p:nvSpPr>
        <p:spPr/>
        <p:txBody>
          <a:bodyPr/>
          <a:lstStyle>
            <a:lvl1pPr>
              <a:defRPr/>
            </a:lvl1pPr>
          </a:lstStyle>
          <a:p>
            <a:fld id="{5B8B24B4-26BD-414C-BB82-4BB2FE75EA26}"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B4FA4D6F-A409-4CDD-A1B7-473372FC772C}"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0" y="171450"/>
            <a:ext cx="1981200" cy="6153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71450"/>
            <a:ext cx="5791200" cy="6153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5" name="Slide Number Placeholder 4"/>
          <p:cNvSpPr>
            <a:spLocks noGrp="1"/>
          </p:cNvSpPr>
          <p:nvPr>
            <p:ph type="sldNum" sz="quarter" idx="11"/>
          </p:nvPr>
        </p:nvSpPr>
        <p:spPr/>
        <p:txBody>
          <a:bodyPr/>
          <a:lstStyle>
            <a:lvl1pPr>
              <a:defRPr/>
            </a:lvl1pPr>
          </a:lstStyle>
          <a:p>
            <a:fld id="{BD586A01-2CCE-4B1D-9679-FB7F5A6D0D89}"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851D2CBB-BEA1-4C2C-B138-FF8D9E7D8FF7}"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8949751-8AB6-4D25-985B-E161CB0ECE38}" type="slidenum">
              <a:rPr lang="en-US" smtClean="0"/>
              <a:pPr/>
              <a:t>‹#›</a:t>
            </a:fld>
            <a:endParaRPr lang="en-US"/>
          </a:p>
        </p:txBody>
      </p:sp>
      <p:sp>
        <p:nvSpPr>
          <p:cNvPr id="4" name="Date Placeholder 3"/>
          <p:cNvSpPr>
            <a:spLocks noGrp="1"/>
          </p:cNvSpPr>
          <p:nvPr>
            <p:ph type="dt" sz="half" idx="11"/>
          </p:nvPr>
        </p:nvSpPr>
        <p:spPr/>
        <p:txBody>
          <a:bodyPr/>
          <a:lstStyle/>
          <a:p>
            <a:fld id="{831BFCB5-1BDB-4727-B191-FA52534DE1C4}"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edge/>
    <p:sndAc>
      <p:stSnd>
        <p:snd r:embed="rId1" name="whoosh.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5" name="Slide Number Placeholder 4"/>
          <p:cNvSpPr>
            <a:spLocks noGrp="1"/>
          </p:cNvSpPr>
          <p:nvPr>
            <p:ph type="sldNum" sz="quarter" idx="11"/>
          </p:nvPr>
        </p:nvSpPr>
        <p:spPr/>
        <p:txBody>
          <a:bodyPr/>
          <a:lstStyle>
            <a:lvl1pPr>
              <a:defRPr/>
            </a:lvl1pPr>
          </a:lstStyle>
          <a:p>
            <a:fld id="{264E8AD8-A160-484C-B143-3A8D174D0105}"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BD4E0E69-B44B-4A39-94DC-B0AED05B3226}"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0668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1000" y="10668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6" name="Slide Number Placeholder 5"/>
          <p:cNvSpPr>
            <a:spLocks noGrp="1"/>
          </p:cNvSpPr>
          <p:nvPr>
            <p:ph type="sldNum" sz="quarter" idx="11"/>
          </p:nvPr>
        </p:nvSpPr>
        <p:spPr/>
        <p:txBody>
          <a:bodyPr/>
          <a:lstStyle>
            <a:lvl1pPr>
              <a:defRPr/>
            </a:lvl1pPr>
          </a:lstStyle>
          <a:p>
            <a:fld id="{DC36BC62-9E29-4B24-906A-96A46053E71C}"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E4DFDAE7-4E3D-4C21-B877-4F78B2F54FF6}"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8" name="Slide Number Placeholder 7"/>
          <p:cNvSpPr>
            <a:spLocks noGrp="1"/>
          </p:cNvSpPr>
          <p:nvPr>
            <p:ph type="sldNum" sz="quarter" idx="11"/>
          </p:nvPr>
        </p:nvSpPr>
        <p:spPr/>
        <p:txBody>
          <a:bodyPr/>
          <a:lstStyle>
            <a:lvl1pPr>
              <a:defRPr/>
            </a:lvl1pPr>
          </a:lstStyle>
          <a:p>
            <a:fld id="{7FF90DC8-529A-440A-A505-9169DF03504C}"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E3E5CD41-0C8A-4976-ADB3-BE88BBCC5082}"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4" name="Slide Number Placeholder 3"/>
          <p:cNvSpPr>
            <a:spLocks noGrp="1"/>
          </p:cNvSpPr>
          <p:nvPr>
            <p:ph type="sldNum" sz="quarter" idx="11"/>
          </p:nvPr>
        </p:nvSpPr>
        <p:spPr/>
        <p:txBody>
          <a:bodyPr/>
          <a:lstStyle>
            <a:lvl1pPr>
              <a:defRPr/>
            </a:lvl1pPr>
          </a:lstStyle>
          <a:p>
            <a:fld id="{EAD0F0FC-DB3B-4851-BC80-2F230BD34349}"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B188202D-FB90-4A95-8487-A25A6947882F}"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3" name="Slide Number Placeholder 2"/>
          <p:cNvSpPr>
            <a:spLocks noGrp="1"/>
          </p:cNvSpPr>
          <p:nvPr>
            <p:ph type="sldNum" sz="quarter" idx="11"/>
          </p:nvPr>
        </p:nvSpPr>
        <p:spPr/>
        <p:txBody>
          <a:bodyPr/>
          <a:lstStyle>
            <a:lvl1pPr>
              <a:defRPr/>
            </a:lvl1pPr>
          </a:lstStyle>
          <a:p>
            <a:fld id="{D4E73AD3-2A6E-42C9-B199-2923EAD932D2}"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4CBB0E7C-B098-4560-9576-0964252598E3}"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5257800" y="6530975"/>
            <a:ext cx="2133600" cy="244475"/>
          </a:xfrm>
          <a:prstGeom prst="rect">
            <a:avLst/>
          </a:prstGeom>
        </p:spPr>
        <p:txBody>
          <a:bodyPr/>
          <a:lstStyle>
            <a:lvl1pPr>
              <a:defRPr/>
            </a:lvl1pPr>
          </a:lstStyle>
          <a:p>
            <a:r>
              <a:rPr lang="en-US" smtClean="0"/>
              <a:t>Page #</a:t>
            </a:r>
            <a:endParaRPr lang="en-US"/>
          </a:p>
        </p:txBody>
      </p:sp>
      <p:sp>
        <p:nvSpPr>
          <p:cNvPr id="6" name="Slide Number Placeholder 5"/>
          <p:cNvSpPr>
            <a:spLocks noGrp="1"/>
          </p:cNvSpPr>
          <p:nvPr>
            <p:ph type="sldNum" sz="quarter" idx="11"/>
          </p:nvPr>
        </p:nvSpPr>
        <p:spPr/>
        <p:txBody>
          <a:bodyPr/>
          <a:lstStyle>
            <a:lvl1pPr>
              <a:defRPr/>
            </a:lvl1pPr>
          </a:lstStyle>
          <a:p>
            <a:fld id="{B1965283-FEE7-4B89-8C78-875409041EDC}"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9B157ED1-965B-4231-A1AD-3912835994D1}" type="datetime1">
              <a:rPr lang="en-US" smtClean="0"/>
              <a:pPr/>
              <a:t>3/25/2010</a:t>
            </a:fld>
            <a:endParaRPr lang="en-US"/>
          </a:p>
        </p:txBody>
      </p:sp>
    </p:spTree>
  </p:cSld>
  <p:clrMapOvr>
    <a:masterClrMapping/>
  </p:clrMapOvr>
  <p:transition spd="med">
    <p:wedge/>
    <p:sndAc>
      <p:stSnd>
        <p:snd r:embed="rId1" name="whoosh.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1"/>
            </a:gs>
            <a:gs pos="100000">
              <a:schemeClr val="bg1">
                <a:gamma/>
                <a:tint val="0"/>
                <a:invGamma/>
              </a:schemeClr>
            </a:gs>
          </a:gsLst>
          <a:lin ang="2700000" scaled="1"/>
        </a:gradFill>
        <a:effectLst/>
      </p:bgPr>
    </p:bg>
    <p:spTree>
      <p:nvGrpSpPr>
        <p:cNvPr id="1" name=""/>
        <p:cNvGrpSpPr/>
        <p:nvPr/>
      </p:nvGrpSpPr>
      <p:grpSpPr>
        <a:xfrm>
          <a:off x="0" y="0"/>
          <a:ext cx="0" cy="0"/>
          <a:chOff x="0" y="0"/>
          <a:chExt cx="0" cy="0"/>
        </a:xfrm>
      </p:grpSpPr>
      <p:sp>
        <p:nvSpPr>
          <p:cNvPr id="1157" name="Rectangle 133"/>
          <p:cNvSpPr>
            <a:spLocks noChangeArrowheads="1"/>
          </p:cNvSpPr>
          <p:nvPr/>
        </p:nvSpPr>
        <p:spPr bwMode="gray">
          <a:xfrm>
            <a:off x="0" y="0"/>
            <a:ext cx="9144000" cy="838200"/>
          </a:xfrm>
          <a:prstGeom prst="rect">
            <a:avLst/>
          </a:prstGeom>
          <a:solidFill>
            <a:schemeClr val="hlink"/>
          </a:solidFill>
          <a:ln w="9525">
            <a:noFill/>
            <a:miter lim="800000"/>
            <a:headEnd/>
            <a:tailEnd/>
          </a:ln>
          <a:effectLst/>
        </p:spPr>
        <p:txBody>
          <a:bodyPr wrap="none" anchor="ctr"/>
          <a:lstStyle/>
          <a:p>
            <a:endParaRPr lang="en-US"/>
          </a:p>
        </p:txBody>
      </p:sp>
      <p:sp>
        <p:nvSpPr>
          <p:cNvPr id="1150" name="Freeform 126"/>
          <p:cNvSpPr>
            <a:spLocks/>
          </p:cNvSpPr>
          <p:nvPr/>
        </p:nvSpPr>
        <p:spPr bwMode="gray">
          <a:xfrm>
            <a:off x="-12700" y="342900"/>
            <a:ext cx="6032500" cy="679450"/>
          </a:xfrm>
          <a:custGeom>
            <a:avLst/>
            <a:gdLst/>
            <a:ahLst/>
            <a:cxnLst>
              <a:cxn ang="0">
                <a:pos x="0" y="0"/>
              </a:cxn>
              <a:cxn ang="0">
                <a:pos x="3800" y="0"/>
              </a:cxn>
              <a:cxn ang="0">
                <a:pos x="3456" y="428"/>
              </a:cxn>
            </a:cxnLst>
            <a:rect l="0" t="0" r="r" b="b"/>
            <a:pathLst>
              <a:path w="3800" h="428">
                <a:moveTo>
                  <a:pt x="0" y="0"/>
                </a:moveTo>
                <a:lnTo>
                  <a:pt x="3800" y="0"/>
                </a:lnTo>
                <a:lnTo>
                  <a:pt x="3456" y="428"/>
                </a:lnTo>
              </a:path>
            </a:pathLst>
          </a:custGeom>
          <a:noFill/>
          <a:ln w="9525">
            <a:noFill/>
            <a:round/>
            <a:headEnd/>
            <a:tailEnd/>
          </a:ln>
          <a:effectLst/>
        </p:spPr>
        <p:txBody>
          <a:bodyPr wrap="none" anchor="ctr"/>
          <a:lstStyle/>
          <a:p>
            <a:endParaRPr lang="en-US"/>
          </a:p>
        </p:txBody>
      </p:sp>
      <p:sp>
        <p:nvSpPr>
          <p:cNvPr id="1151" name="Rectangle 127"/>
          <p:cNvSpPr>
            <a:spLocks noChangeArrowheads="1"/>
          </p:cNvSpPr>
          <p:nvPr/>
        </p:nvSpPr>
        <p:spPr bwMode="gray">
          <a:xfrm>
            <a:off x="6845300" y="6448425"/>
            <a:ext cx="1371600" cy="300038"/>
          </a:xfrm>
          <a:prstGeom prst="rect">
            <a:avLst/>
          </a:prstGeom>
          <a:noFill/>
          <a:ln w="9525">
            <a:noFill/>
            <a:miter lim="800000"/>
            <a:headEnd/>
            <a:tailEnd/>
          </a:ln>
          <a:effectLst/>
        </p:spPr>
        <p:txBody>
          <a:bodyPr/>
          <a:lstStyle/>
          <a:p>
            <a:pPr algn="r"/>
            <a:r>
              <a:rPr lang="en-US" sz="1050" b="1" i="0" dirty="0" smtClean="0">
                <a:solidFill>
                  <a:srgbClr val="D7181F"/>
                </a:solidFill>
              </a:rPr>
              <a:t>BASHIR SONS ® </a:t>
            </a:r>
            <a:endParaRPr lang="en-US" sz="2000" b="1" i="0" dirty="0">
              <a:solidFill>
                <a:srgbClr val="D7181F"/>
              </a:solidFill>
            </a:endParaRPr>
          </a:p>
        </p:txBody>
      </p:sp>
      <p:sp>
        <p:nvSpPr>
          <p:cNvPr id="1027" name="Rectangle 3"/>
          <p:cNvSpPr>
            <a:spLocks noGrp="1" noChangeArrowheads="1"/>
          </p:cNvSpPr>
          <p:nvPr>
            <p:ph type="body" idx="1"/>
          </p:nvPr>
        </p:nvSpPr>
        <p:spPr bwMode="black">
          <a:xfrm>
            <a:off x="152400" y="1066800"/>
            <a:ext cx="79248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38862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fld id="{D8949751-8AB6-4D25-985B-E161CB0ECE38}" type="slidenum">
              <a:rPr lang="en-US"/>
              <a:pPr/>
              <a:t>‹#›</a:t>
            </a:fld>
            <a:endParaRPr lang="en-US"/>
          </a:p>
        </p:txBody>
      </p:sp>
      <p:sp>
        <p:nvSpPr>
          <p:cNvPr id="1028" name="Rectangle 4"/>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FD71D909-633A-4BD6-A52B-633FC584E99C}" type="datetime1">
              <a:rPr lang="en-US" smtClean="0"/>
              <a:pPr/>
              <a:t>3/25/2010</a:t>
            </a:fld>
            <a:endParaRPr lang="en-US"/>
          </a:p>
        </p:txBody>
      </p:sp>
      <p:sp>
        <p:nvSpPr>
          <p:cNvPr id="1026" name="Rectangle 2"/>
          <p:cNvSpPr>
            <a:spLocks noGrp="1" noChangeArrowheads="1"/>
          </p:cNvSpPr>
          <p:nvPr>
            <p:ph type="title"/>
          </p:nvPr>
        </p:nvSpPr>
        <p:spPr bwMode="gray">
          <a:xfrm>
            <a:off x="161925" y="171450"/>
            <a:ext cx="70866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3" name="Rectangle 139"/>
          <p:cNvSpPr>
            <a:spLocks noChangeArrowheads="1"/>
          </p:cNvSpPr>
          <p:nvPr/>
        </p:nvSpPr>
        <p:spPr bwMode="gray">
          <a:xfrm>
            <a:off x="8229600" y="3200400"/>
            <a:ext cx="914400" cy="1647825"/>
          </a:xfrm>
          <a:prstGeom prst="rect">
            <a:avLst/>
          </a:prstGeom>
          <a:solidFill>
            <a:schemeClr val="hlink"/>
          </a:solidFill>
          <a:ln w="9525">
            <a:noFill/>
            <a:miter lim="800000"/>
            <a:headEnd/>
            <a:tailEnd/>
          </a:ln>
          <a:effectLst/>
        </p:spPr>
        <p:txBody>
          <a:bodyPr wrap="none" anchor="ctr"/>
          <a:lstStyle/>
          <a:p>
            <a:endParaRPr lang="en-US"/>
          </a:p>
        </p:txBody>
      </p:sp>
      <p:sp>
        <p:nvSpPr>
          <p:cNvPr id="1165" name="Rectangle 141"/>
          <p:cNvSpPr>
            <a:spLocks noChangeArrowheads="1"/>
          </p:cNvSpPr>
          <p:nvPr/>
        </p:nvSpPr>
        <p:spPr bwMode="gray">
          <a:xfrm>
            <a:off x="8229600" y="4845050"/>
            <a:ext cx="914400" cy="2012950"/>
          </a:xfrm>
          <a:prstGeom prst="rect">
            <a:avLst/>
          </a:prstGeom>
          <a:solidFill>
            <a:schemeClr val="accent1"/>
          </a:solidFill>
          <a:ln w="9525">
            <a:noFill/>
            <a:miter lim="800000"/>
            <a:headEnd/>
            <a:tailEnd/>
          </a:ln>
          <a:effectLst/>
        </p:spPr>
        <p:txBody>
          <a:bodyPr wrap="none" anchor="ctr"/>
          <a:lstStyle/>
          <a:p>
            <a:endParaRPr lang="en-US"/>
          </a:p>
        </p:txBody>
      </p:sp>
      <p:sp>
        <p:nvSpPr>
          <p:cNvPr id="1161" name="Rectangle 137"/>
          <p:cNvSpPr>
            <a:spLocks noChangeArrowheads="1"/>
          </p:cNvSpPr>
          <p:nvPr/>
        </p:nvSpPr>
        <p:spPr bwMode="gray">
          <a:xfrm>
            <a:off x="8229600" y="838200"/>
            <a:ext cx="914400" cy="2362200"/>
          </a:xfrm>
          <a:prstGeom prst="rect">
            <a:avLst/>
          </a:prstGeom>
          <a:solidFill>
            <a:schemeClr val="accent2"/>
          </a:solidFill>
          <a:ln w="9525">
            <a:noFill/>
            <a:miter lim="800000"/>
            <a:headEnd/>
            <a:tailEnd/>
          </a:ln>
          <a:effectLst/>
        </p:spPr>
        <p:txBody>
          <a:bodyPr wrap="none" anchor="ctr"/>
          <a:lstStyle/>
          <a:p>
            <a:endParaRPr lang="en-US"/>
          </a:p>
        </p:txBody>
      </p:sp>
      <p:sp>
        <p:nvSpPr>
          <p:cNvPr id="1170" name="Rectangle 146"/>
          <p:cNvSpPr>
            <a:spLocks noChangeArrowheads="1"/>
          </p:cNvSpPr>
          <p:nvPr/>
        </p:nvSpPr>
        <p:spPr bwMode="gray">
          <a:xfrm>
            <a:off x="8228013" y="0"/>
            <a:ext cx="912812" cy="838200"/>
          </a:xfrm>
          <a:prstGeom prst="rect">
            <a:avLst/>
          </a:prstGeom>
          <a:blipFill dpi="0" rotWithShape="1">
            <a:blip r:embed="rId15" cstate="print"/>
            <a:srcRect/>
            <a:stretch>
              <a:fillRect/>
            </a:stretch>
          </a:blipFill>
          <a:ln w="9525">
            <a:noFill/>
            <a:miter lim="800000"/>
            <a:headEnd/>
            <a:tailEnd/>
          </a:ln>
          <a:effectLst/>
        </p:spPr>
        <p:txBody>
          <a:bodyPr wrap="none" anchor="ctr"/>
          <a:lstStyle/>
          <a:p>
            <a:endParaRPr lang="en-US"/>
          </a:p>
        </p:txBody>
      </p:sp>
      <p:sp>
        <p:nvSpPr>
          <p:cNvPr id="1171" name="Rectangle 147"/>
          <p:cNvSpPr>
            <a:spLocks noChangeArrowheads="1"/>
          </p:cNvSpPr>
          <p:nvPr/>
        </p:nvSpPr>
        <p:spPr bwMode="gray">
          <a:xfrm>
            <a:off x="8229600" y="2366963"/>
            <a:ext cx="914400" cy="877887"/>
          </a:xfrm>
          <a:prstGeom prst="rect">
            <a:avLst/>
          </a:prstGeom>
          <a:blipFill dpi="0" rotWithShape="1">
            <a:blip r:embed="rId16" cstate="print"/>
            <a:srcRect/>
            <a:stretch>
              <a:fillRect/>
            </a:stretch>
          </a:blipFill>
          <a:ln w="9525">
            <a:noFill/>
            <a:miter lim="800000"/>
            <a:headEnd/>
            <a:tailEnd/>
          </a:ln>
          <a:effectLst/>
        </p:spPr>
        <p:txBody>
          <a:bodyPr wrap="none" anchor="ctr"/>
          <a:lstStyle/>
          <a:p>
            <a:endParaRPr lang="en-US"/>
          </a:p>
        </p:txBody>
      </p:sp>
      <p:sp>
        <p:nvSpPr>
          <p:cNvPr id="1172" name="Rectangle 148"/>
          <p:cNvSpPr>
            <a:spLocks noChangeArrowheads="1"/>
          </p:cNvSpPr>
          <p:nvPr/>
        </p:nvSpPr>
        <p:spPr bwMode="gray">
          <a:xfrm>
            <a:off x="8229600" y="4845050"/>
            <a:ext cx="914400" cy="877888"/>
          </a:xfrm>
          <a:prstGeom prst="rect">
            <a:avLst/>
          </a:prstGeom>
          <a:blipFill dpi="0" rotWithShape="1">
            <a:blip r:embed="rId17" cstate="print"/>
            <a:srcRect/>
            <a:stretch>
              <a:fillRect/>
            </a:stretch>
          </a:blip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wedge/>
    <p:sndAc>
      <p:stSnd>
        <p:snd r:embed="rId14" name="whoosh.wav" builtIn="1"/>
      </p:stSnd>
    </p:sndAc>
  </p:transition>
  <p:timing>
    <p:tnLst>
      <p:par>
        <p:cTn id="1" dur="indefinite" restart="never" nodeType="tmRoot"/>
      </p:par>
    </p:tnLst>
  </p:timing>
  <p:hf sldNum="0" hdr="0" ft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fontAlgn="base">
        <a:spcBef>
          <a:spcPct val="20000"/>
        </a:spcBef>
        <a:spcAft>
          <a:spcPct val="0"/>
        </a:spcAft>
        <a:buClr>
          <a:schemeClr val="accent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audio" Target="../media/audio1.wav"/><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hyperlink" Target="mailto:bashirsonspk@yahoo.com"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xfrm>
            <a:off x="228600" y="1828800"/>
            <a:ext cx="6400800" cy="762000"/>
          </a:xfrm>
        </p:spPr>
        <p:txBody>
          <a:bodyPr/>
          <a:lstStyle/>
          <a:p>
            <a:r>
              <a:rPr lang="en-US" sz="2400" b="1" dirty="0" smtClean="0"/>
              <a:t>- A Profile </a:t>
            </a:r>
            <a:br>
              <a:rPr lang="en-US" sz="2400" b="1" dirty="0" smtClean="0"/>
            </a:br>
            <a:r>
              <a:rPr lang="en-US" sz="5000" b="1" dirty="0" smtClean="0"/>
              <a:t>BASHIR SONS ®</a:t>
            </a:r>
            <a:endParaRPr lang="en-US" sz="5000" dirty="0">
              <a:solidFill>
                <a:srgbClr val="B8E32F"/>
              </a:solidFill>
            </a:endParaRPr>
          </a:p>
        </p:txBody>
      </p:sp>
      <p:sp>
        <p:nvSpPr>
          <p:cNvPr id="73733" name="Rectangle 5"/>
          <p:cNvSpPr>
            <a:spLocks noGrp="1" noChangeArrowheads="1"/>
          </p:cNvSpPr>
          <p:nvPr>
            <p:ph type="subTitle" idx="1"/>
          </p:nvPr>
        </p:nvSpPr>
        <p:spPr>
          <a:xfrm>
            <a:off x="3471863" y="2689225"/>
            <a:ext cx="3124200" cy="457200"/>
          </a:xfrm>
        </p:spPr>
        <p:txBody>
          <a:bodyPr/>
          <a:lstStyle/>
          <a:p>
            <a:r>
              <a:rPr lang="en-US" sz="2000" i="1" dirty="0" smtClean="0"/>
              <a:t>Engineering Services</a:t>
            </a:r>
            <a:endParaRPr lang="en-US" sz="2000" i="1" dirty="0"/>
          </a:p>
        </p:txBody>
      </p:sp>
      <p:pic>
        <p:nvPicPr>
          <p:cNvPr id="73735" name="Picture 7" descr="icon_1"/>
          <p:cNvPicPr>
            <a:picLocks noChangeAspect="1" noChangeArrowheads="1"/>
          </p:cNvPicPr>
          <p:nvPr/>
        </p:nvPicPr>
        <p:blipFill>
          <a:blip r:embed="rId4" cstate="print"/>
          <a:srcRect/>
          <a:stretch>
            <a:fillRect/>
          </a:stretch>
        </p:blipFill>
        <p:spPr bwMode="auto">
          <a:xfrm>
            <a:off x="824320" y="2209800"/>
            <a:ext cx="361950" cy="390525"/>
          </a:xfrm>
          <a:prstGeom prst="rect">
            <a:avLst/>
          </a:prstGeom>
          <a:noFill/>
        </p:spPr>
      </p:pic>
      <p:sp>
        <p:nvSpPr>
          <p:cNvPr id="5" name="TextBox 4"/>
          <p:cNvSpPr txBox="1"/>
          <p:nvPr/>
        </p:nvSpPr>
        <p:spPr>
          <a:xfrm>
            <a:off x="6760030" y="6520542"/>
            <a:ext cx="2286000" cy="307777"/>
          </a:xfrm>
          <a:prstGeom prst="rect">
            <a:avLst/>
          </a:prstGeom>
          <a:noFill/>
        </p:spPr>
        <p:txBody>
          <a:bodyPr wrap="square" rtlCol="0">
            <a:spAutoFit/>
          </a:bodyPr>
          <a:lstStyle/>
          <a:p>
            <a:pPr algn="ctr"/>
            <a:r>
              <a:rPr lang="en-GB" sz="1400" b="1" dirty="0" smtClean="0"/>
              <a:t>Vol. 1, February, 2010</a:t>
            </a:r>
            <a:endParaRPr lang="de-AT" b="1" dirty="0"/>
          </a:p>
        </p:txBody>
      </p:sp>
    </p:spTree>
  </p:cSld>
  <p:clrMapOvr>
    <a:masterClrMapping/>
  </p:clrMapOvr>
  <p:transition spd="med">
    <p:wedge/>
    <p:sndAc>
      <p:stSnd>
        <p:snd r:embed="rId3"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2000"/>
                                        <p:tgtEl>
                                          <p:spTgt spid="7373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3733">
                                            <p:txEl>
                                              <p:pRg st="0" end="0"/>
                                            </p:txEl>
                                          </p:spTgt>
                                        </p:tgtEl>
                                        <p:attrNameLst>
                                          <p:attrName>style.visibility</p:attrName>
                                        </p:attrNameLst>
                                      </p:cBhvr>
                                      <p:to>
                                        <p:strVal val="visible"/>
                                      </p:to>
                                    </p:set>
                                    <p:animEffect transition="in" filter="fade">
                                      <p:cBhvr>
                                        <p:cTn id="11" dur="1000"/>
                                        <p:tgtEl>
                                          <p:spTgt spid="737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z="3600" dirty="0" smtClean="0"/>
              <a:t>Maintenance</a:t>
            </a:r>
            <a:endParaRPr lang="en-US" sz="2000" dirty="0"/>
          </a:p>
        </p:txBody>
      </p:sp>
      <p:sp>
        <p:nvSpPr>
          <p:cNvPr id="226307" name="AutoShape 3"/>
          <p:cNvSpPr>
            <a:spLocks noChangeArrowheads="1"/>
          </p:cNvSpPr>
          <p:nvPr/>
        </p:nvSpPr>
        <p:spPr bwMode="gray">
          <a:xfrm rot="5400000">
            <a:off x="309563" y="3841750"/>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endParaRPr lang="en-US"/>
          </a:p>
        </p:txBody>
      </p:sp>
      <p:sp>
        <p:nvSpPr>
          <p:cNvPr id="226308" name="Freeform 4"/>
          <p:cNvSpPr>
            <a:spLocks/>
          </p:cNvSpPr>
          <p:nvPr/>
        </p:nvSpPr>
        <p:spPr bwMode="gray">
          <a:xfrm>
            <a:off x="396875" y="3763963"/>
            <a:ext cx="2006600" cy="481012"/>
          </a:xfrm>
          <a:custGeom>
            <a:avLst/>
            <a:gdLst/>
            <a:ahLst/>
            <a:cxnLst>
              <a:cxn ang="0">
                <a:pos x="5" y="303"/>
              </a:cxn>
              <a:cxn ang="0">
                <a:pos x="21" y="177"/>
              </a:cxn>
              <a:cxn ang="0">
                <a:pos x="172" y="22"/>
              </a:cxn>
              <a:cxn ang="0">
                <a:pos x="361" y="11"/>
              </a:cxn>
              <a:cxn ang="0">
                <a:pos x="932" y="12"/>
              </a:cxn>
              <a:cxn ang="0">
                <a:pos x="1070" y="14"/>
              </a:cxn>
              <a:cxn ang="0">
                <a:pos x="1260" y="189"/>
              </a:cxn>
              <a:cxn ang="0">
                <a:pos x="1266" y="302"/>
              </a:cxn>
              <a:cxn ang="0">
                <a:pos x="5" y="303"/>
              </a:cxn>
            </a:cxnLst>
            <a:rect l="0" t="0" r="r" b="b"/>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chemeClr val="accent2">
              <a:alpha val="50000"/>
            </a:schemeClr>
          </a:solidFill>
          <a:ln w="38100" cap="flat" cmpd="sng">
            <a:noFill/>
            <a:prstDash val="solid"/>
            <a:round/>
            <a:headEnd/>
            <a:tailEnd/>
          </a:ln>
          <a:effectLst/>
        </p:spPr>
        <p:txBody>
          <a:bodyPr wrap="none" anchor="ctr"/>
          <a:lstStyle/>
          <a:p>
            <a:endParaRPr lang="en-US"/>
          </a:p>
        </p:txBody>
      </p:sp>
      <p:sp>
        <p:nvSpPr>
          <p:cNvPr id="226309" name="Rectangle 5"/>
          <p:cNvSpPr>
            <a:spLocks noChangeArrowheads="1"/>
          </p:cNvSpPr>
          <p:nvPr/>
        </p:nvSpPr>
        <p:spPr bwMode="gray">
          <a:xfrm>
            <a:off x="609600" y="3886200"/>
            <a:ext cx="1701800" cy="307777"/>
          </a:xfrm>
          <a:prstGeom prst="rect">
            <a:avLst/>
          </a:prstGeom>
          <a:noFill/>
          <a:ln w="9525" algn="ctr">
            <a:noFill/>
            <a:miter lim="800000"/>
            <a:headEnd/>
            <a:tailEnd/>
          </a:ln>
          <a:effectLst/>
        </p:spPr>
        <p:txBody>
          <a:bodyPr wrap="square">
            <a:spAutoFit/>
          </a:bodyPr>
          <a:lstStyle/>
          <a:p>
            <a:pPr algn="ctr"/>
            <a:r>
              <a:rPr lang="en-US" sz="1400" b="1" dirty="0" smtClean="0">
                <a:solidFill>
                  <a:schemeClr val="accent1">
                    <a:lumMod val="75000"/>
                  </a:schemeClr>
                </a:solidFill>
              </a:rPr>
              <a:t>Wears &amp; Tears</a:t>
            </a:r>
            <a:endParaRPr lang="en-US" sz="2000" b="1" dirty="0">
              <a:solidFill>
                <a:schemeClr val="accent1">
                  <a:lumMod val="75000"/>
                </a:schemeClr>
              </a:solidFill>
            </a:endParaRPr>
          </a:p>
        </p:txBody>
      </p:sp>
      <p:sp>
        <p:nvSpPr>
          <p:cNvPr id="226310" name="Text Box 6"/>
          <p:cNvSpPr txBox="1">
            <a:spLocks noChangeArrowheads="1"/>
          </p:cNvSpPr>
          <p:nvPr/>
        </p:nvSpPr>
        <p:spPr bwMode="gray">
          <a:xfrm>
            <a:off x="385763" y="4441825"/>
            <a:ext cx="2011362" cy="1492716"/>
          </a:xfrm>
          <a:prstGeom prst="rect">
            <a:avLst/>
          </a:prstGeom>
          <a:noFill/>
          <a:ln w="9525" algn="ctr">
            <a:noFill/>
            <a:miter lim="800000"/>
            <a:headEnd/>
            <a:tailEnd/>
          </a:ln>
          <a:effectLst/>
        </p:spPr>
        <p:txBody>
          <a:bodyPr>
            <a:spAutoFit/>
          </a:bodyPr>
          <a:lstStyle/>
          <a:p>
            <a:pPr algn="ctr" eaLnBrk="0" hangingPunct="0"/>
            <a:r>
              <a:rPr lang="en-US" sz="1300" b="1" dirty="0" smtClean="0">
                <a:solidFill>
                  <a:schemeClr val="accent1">
                    <a:lumMod val="75000"/>
                  </a:schemeClr>
                </a:solidFill>
              </a:rPr>
              <a:t>Plumbing</a:t>
            </a:r>
          </a:p>
          <a:p>
            <a:pPr algn="ctr" eaLnBrk="0" hangingPunct="0"/>
            <a:r>
              <a:rPr lang="en-US" sz="1300" b="1" dirty="0" smtClean="0">
                <a:solidFill>
                  <a:schemeClr val="accent1">
                    <a:lumMod val="75000"/>
                  </a:schemeClr>
                </a:solidFill>
              </a:rPr>
              <a:t>Electrical work</a:t>
            </a:r>
          </a:p>
          <a:p>
            <a:pPr algn="ctr" eaLnBrk="0" hangingPunct="0"/>
            <a:r>
              <a:rPr lang="en-US" sz="1300" b="1" dirty="0" smtClean="0">
                <a:solidFill>
                  <a:schemeClr val="accent1">
                    <a:lumMod val="75000"/>
                  </a:schemeClr>
                </a:solidFill>
              </a:rPr>
              <a:t>Carpentry</a:t>
            </a:r>
          </a:p>
          <a:p>
            <a:pPr algn="ctr" eaLnBrk="0" hangingPunct="0"/>
            <a:r>
              <a:rPr lang="en-US" sz="1300" b="1" dirty="0" smtClean="0">
                <a:solidFill>
                  <a:schemeClr val="accent1">
                    <a:lumMod val="75000"/>
                  </a:schemeClr>
                </a:solidFill>
              </a:rPr>
              <a:t>Polishing / Painting</a:t>
            </a:r>
          </a:p>
          <a:p>
            <a:pPr algn="ctr" eaLnBrk="0" hangingPunct="0"/>
            <a:r>
              <a:rPr lang="en-US" sz="1300" b="1" dirty="0" smtClean="0">
                <a:solidFill>
                  <a:schemeClr val="accent1">
                    <a:lumMod val="75000"/>
                  </a:schemeClr>
                </a:solidFill>
              </a:rPr>
              <a:t>Masonry</a:t>
            </a:r>
          </a:p>
          <a:p>
            <a:pPr algn="ctr" eaLnBrk="0" hangingPunct="0"/>
            <a:r>
              <a:rPr lang="en-US" sz="1300" b="1" dirty="0" smtClean="0">
                <a:solidFill>
                  <a:schemeClr val="accent1">
                    <a:lumMod val="75000"/>
                  </a:schemeClr>
                </a:solidFill>
              </a:rPr>
              <a:t>Welding</a:t>
            </a:r>
          </a:p>
          <a:p>
            <a:pPr algn="ctr" eaLnBrk="0" hangingPunct="0"/>
            <a:r>
              <a:rPr lang="en-US" sz="1300" b="1" dirty="0" smtClean="0">
                <a:solidFill>
                  <a:schemeClr val="accent1">
                    <a:lumMod val="75000"/>
                  </a:schemeClr>
                </a:solidFill>
              </a:rPr>
              <a:t>Heating / Cooling</a:t>
            </a:r>
            <a:endParaRPr lang="en-US" sz="1300" dirty="0">
              <a:solidFill>
                <a:srgbClr val="1C1C1C"/>
              </a:solidFill>
            </a:endParaRPr>
          </a:p>
        </p:txBody>
      </p:sp>
      <p:sp>
        <p:nvSpPr>
          <p:cNvPr id="226311" name="AutoShape 7"/>
          <p:cNvSpPr>
            <a:spLocks noChangeArrowheads="1"/>
          </p:cNvSpPr>
          <p:nvPr/>
        </p:nvSpPr>
        <p:spPr bwMode="gray">
          <a:xfrm rot="5400000">
            <a:off x="3052763" y="3841750"/>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endParaRPr lang="en-US"/>
          </a:p>
        </p:txBody>
      </p:sp>
      <p:sp>
        <p:nvSpPr>
          <p:cNvPr id="226312" name="Freeform 8"/>
          <p:cNvSpPr>
            <a:spLocks/>
          </p:cNvSpPr>
          <p:nvPr/>
        </p:nvSpPr>
        <p:spPr bwMode="gray">
          <a:xfrm>
            <a:off x="3144838" y="3762375"/>
            <a:ext cx="2001837" cy="481013"/>
          </a:xfrm>
          <a:custGeom>
            <a:avLst/>
            <a:gdLst/>
            <a:ahLst/>
            <a:cxnLst>
              <a:cxn ang="0">
                <a:pos x="6" y="297"/>
              </a:cxn>
              <a:cxn ang="0">
                <a:pos x="18" y="174"/>
              </a:cxn>
              <a:cxn ang="0">
                <a:pos x="171" y="30"/>
              </a:cxn>
              <a:cxn ang="0">
                <a:pos x="352" y="13"/>
              </a:cxn>
              <a:cxn ang="0">
                <a:pos x="922" y="10"/>
              </a:cxn>
              <a:cxn ang="0">
                <a:pos x="1061" y="12"/>
              </a:cxn>
              <a:cxn ang="0">
                <a:pos x="1251" y="190"/>
              </a:cxn>
              <a:cxn ang="0">
                <a:pos x="1257" y="303"/>
              </a:cxn>
              <a:cxn ang="0">
                <a:pos x="6" y="297"/>
              </a:cxn>
            </a:cxnLst>
            <a:rect l="0" t="0" r="r" b="b"/>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chemeClr val="accent1">
              <a:alpha val="50000"/>
            </a:schemeClr>
          </a:solidFill>
          <a:ln w="38100" cap="flat" cmpd="sng">
            <a:noFill/>
            <a:prstDash val="solid"/>
            <a:round/>
            <a:headEnd/>
            <a:tailEnd/>
          </a:ln>
          <a:effectLst/>
        </p:spPr>
        <p:txBody>
          <a:bodyPr wrap="none" anchor="ctr"/>
          <a:lstStyle/>
          <a:p>
            <a:endParaRPr lang="en-US"/>
          </a:p>
        </p:txBody>
      </p:sp>
      <p:sp>
        <p:nvSpPr>
          <p:cNvPr id="226313" name="Rectangle 9"/>
          <p:cNvSpPr>
            <a:spLocks noChangeArrowheads="1"/>
          </p:cNvSpPr>
          <p:nvPr/>
        </p:nvSpPr>
        <p:spPr bwMode="gray">
          <a:xfrm>
            <a:off x="3403600" y="3851275"/>
            <a:ext cx="1426994" cy="369332"/>
          </a:xfrm>
          <a:prstGeom prst="rect">
            <a:avLst/>
          </a:prstGeom>
          <a:noFill/>
          <a:ln w="9525" algn="ctr">
            <a:noFill/>
            <a:miter lim="800000"/>
            <a:headEnd/>
            <a:tailEnd/>
          </a:ln>
          <a:effectLst/>
        </p:spPr>
        <p:txBody>
          <a:bodyPr wrap="none">
            <a:spAutoFit/>
          </a:bodyPr>
          <a:lstStyle/>
          <a:p>
            <a:pPr algn="ctr"/>
            <a:r>
              <a:rPr lang="en-US" dirty="0" smtClean="0">
                <a:solidFill>
                  <a:srgbClr val="1C1C1C"/>
                </a:solidFill>
              </a:rPr>
              <a:t>      </a:t>
            </a:r>
            <a:r>
              <a:rPr lang="en-US" sz="1400" b="1" dirty="0" smtClean="0">
                <a:solidFill>
                  <a:schemeClr val="accent1">
                    <a:lumMod val="75000"/>
                  </a:schemeClr>
                </a:solidFill>
              </a:rPr>
              <a:t>Safety</a:t>
            </a:r>
            <a:r>
              <a:rPr lang="en-US" dirty="0" smtClean="0">
                <a:solidFill>
                  <a:schemeClr val="accent4">
                    <a:lumMod val="50000"/>
                  </a:schemeClr>
                </a:solidFill>
              </a:rPr>
              <a:t>     </a:t>
            </a:r>
            <a:endParaRPr lang="en-US" dirty="0">
              <a:solidFill>
                <a:schemeClr val="accent4">
                  <a:lumMod val="50000"/>
                </a:schemeClr>
              </a:solidFill>
            </a:endParaRPr>
          </a:p>
        </p:txBody>
      </p:sp>
      <p:sp>
        <p:nvSpPr>
          <p:cNvPr id="226314" name="Text Box 10"/>
          <p:cNvSpPr txBox="1">
            <a:spLocks noChangeArrowheads="1"/>
          </p:cNvSpPr>
          <p:nvPr/>
        </p:nvSpPr>
        <p:spPr bwMode="gray">
          <a:xfrm>
            <a:off x="3128963" y="4441825"/>
            <a:ext cx="2011362" cy="1692771"/>
          </a:xfrm>
          <a:prstGeom prst="rect">
            <a:avLst/>
          </a:prstGeom>
          <a:noFill/>
          <a:ln w="9525" algn="ctr">
            <a:noFill/>
            <a:miter lim="800000"/>
            <a:headEnd/>
            <a:tailEnd/>
          </a:ln>
          <a:effectLst/>
        </p:spPr>
        <p:txBody>
          <a:bodyPr>
            <a:spAutoFit/>
          </a:bodyPr>
          <a:lstStyle/>
          <a:p>
            <a:pPr algn="ctr" eaLnBrk="0" hangingPunct="0"/>
            <a:r>
              <a:rPr lang="en-US" sz="1300" b="1" dirty="0" smtClean="0">
                <a:solidFill>
                  <a:schemeClr val="accent1">
                    <a:lumMod val="75000"/>
                  </a:schemeClr>
                </a:solidFill>
              </a:rPr>
              <a:t>Water Tanks Cleaning</a:t>
            </a:r>
          </a:p>
          <a:p>
            <a:pPr algn="ctr" eaLnBrk="0" hangingPunct="0"/>
            <a:r>
              <a:rPr lang="en-US" sz="1300" b="1" dirty="0" smtClean="0">
                <a:solidFill>
                  <a:schemeClr val="accent1">
                    <a:lumMod val="75000"/>
                  </a:schemeClr>
                </a:solidFill>
              </a:rPr>
              <a:t>Termite Treatment</a:t>
            </a:r>
          </a:p>
          <a:p>
            <a:pPr algn="ctr" eaLnBrk="0" hangingPunct="0"/>
            <a:r>
              <a:rPr lang="en-US" sz="1300" b="1" dirty="0" smtClean="0">
                <a:solidFill>
                  <a:schemeClr val="accent1">
                    <a:lumMod val="75000"/>
                  </a:schemeClr>
                </a:solidFill>
              </a:rPr>
              <a:t>Fumigation</a:t>
            </a:r>
          </a:p>
          <a:p>
            <a:pPr algn="ctr" eaLnBrk="0" hangingPunct="0"/>
            <a:r>
              <a:rPr lang="en-US" sz="1300" b="1" dirty="0" smtClean="0">
                <a:solidFill>
                  <a:schemeClr val="accent1">
                    <a:lumMod val="75000"/>
                  </a:schemeClr>
                </a:solidFill>
              </a:rPr>
              <a:t>Gas/Water Leakages</a:t>
            </a:r>
          </a:p>
          <a:p>
            <a:pPr algn="ctr" eaLnBrk="0" hangingPunct="0"/>
            <a:r>
              <a:rPr lang="en-US" sz="1300" b="1" dirty="0" smtClean="0">
                <a:solidFill>
                  <a:schemeClr val="accent1">
                    <a:lumMod val="75000"/>
                  </a:schemeClr>
                </a:solidFill>
              </a:rPr>
              <a:t>Sewerage  Cleaning</a:t>
            </a:r>
          </a:p>
          <a:p>
            <a:pPr algn="ctr" eaLnBrk="0" hangingPunct="0"/>
            <a:r>
              <a:rPr lang="en-US" sz="1300" b="1" dirty="0" smtClean="0">
                <a:solidFill>
                  <a:schemeClr val="accent1">
                    <a:lumMod val="75000"/>
                  </a:schemeClr>
                </a:solidFill>
              </a:rPr>
              <a:t>Carpeting Cleaning</a:t>
            </a:r>
          </a:p>
          <a:p>
            <a:pPr algn="ctr" eaLnBrk="0" hangingPunct="0"/>
            <a:r>
              <a:rPr lang="en-US" sz="1300" b="1" dirty="0" smtClean="0">
                <a:solidFill>
                  <a:schemeClr val="accent1">
                    <a:lumMod val="75000"/>
                  </a:schemeClr>
                </a:solidFill>
              </a:rPr>
              <a:t>Sofa Cleaning</a:t>
            </a:r>
          </a:p>
          <a:p>
            <a:pPr algn="ctr" eaLnBrk="0" hangingPunct="0"/>
            <a:endParaRPr lang="en-US" sz="1300" dirty="0">
              <a:solidFill>
                <a:srgbClr val="1C1C1C"/>
              </a:solidFill>
            </a:endParaRPr>
          </a:p>
        </p:txBody>
      </p:sp>
      <p:sp>
        <p:nvSpPr>
          <p:cNvPr id="226315" name="AutoShape 11"/>
          <p:cNvSpPr>
            <a:spLocks noChangeArrowheads="1"/>
          </p:cNvSpPr>
          <p:nvPr/>
        </p:nvSpPr>
        <p:spPr bwMode="gray">
          <a:xfrm rot="5400000">
            <a:off x="5757863" y="3841750"/>
            <a:ext cx="2181225" cy="2028825"/>
          </a:xfrm>
          <a:prstGeom prst="roundRect">
            <a:avLst>
              <a:gd name="adj" fmla="val 19894"/>
            </a:avLst>
          </a:prstGeom>
          <a:gradFill rotWithShape="1">
            <a:gsLst>
              <a:gs pos="0">
                <a:schemeClr val="bg1">
                  <a:gamma/>
                  <a:shade val="78824"/>
                  <a:invGamma/>
                  <a:alpha val="98000"/>
                </a:schemeClr>
              </a:gs>
              <a:gs pos="50000">
                <a:schemeClr val="bg1"/>
              </a:gs>
              <a:gs pos="100000">
                <a:schemeClr val="bg1">
                  <a:gamma/>
                  <a:shade val="78824"/>
                  <a:invGamma/>
                  <a:alpha val="98000"/>
                </a:schemeClr>
              </a:gs>
            </a:gsLst>
            <a:lin ang="5400000" scaled="1"/>
          </a:gradFill>
          <a:ln w="38100" algn="ctr">
            <a:solidFill>
              <a:srgbClr val="DDDDDD"/>
            </a:solidFill>
            <a:round/>
            <a:headEnd/>
            <a:tailEnd/>
          </a:ln>
          <a:effectLst/>
        </p:spPr>
        <p:txBody>
          <a:bodyPr wrap="none" anchor="ctr"/>
          <a:lstStyle/>
          <a:p>
            <a:endParaRPr lang="en-US"/>
          </a:p>
        </p:txBody>
      </p:sp>
      <p:sp>
        <p:nvSpPr>
          <p:cNvPr id="226316" name="Freeform 12"/>
          <p:cNvSpPr>
            <a:spLocks/>
          </p:cNvSpPr>
          <p:nvPr/>
        </p:nvSpPr>
        <p:spPr bwMode="gray">
          <a:xfrm>
            <a:off x="5843588" y="3762375"/>
            <a:ext cx="2008187" cy="482600"/>
          </a:xfrm>
          <a:custGeom>
            <a:avLst/>
            <a:gdLst/>
            <a:ahLst/>
            <a:cxnLst>
              <a:cxn ang="0">
                <a:pos x="0" y="298"/>
              </a:cxn>
              <a:cxn ang="0">
                <a:pos x="7" y="171"/>
              </a:cxn>
              <a:cxn ang="0">
                <a:pos x="166" y="14"/>
              </a:cxn>
              <a:cxn ang="0">
                <a:pos x="356" y="13"/>
              </a:cxn>
              <a:cxn ang="0">
                <a:pos x="922" y="10"/>
              </a:cxn>
              <a:cxn ang="0">
                <a:pos x="1060" y="12"/>
              </a:cxn>
              <a:cxn ang="0">
                <a:pos x="1249" y="186"/>
              </a:cxn>
              <a:cxn ang="0">
                <a:pos x="1255" y="297"/>
              </a:cxn>
              <a:cxn ang="0">
                <a:pos x="0" y="298"/>
              </a:cxn>
            </a:cxnLst>
            <a:rect l="0" t="0" r="r" b="b"/>
            <a:pathLst>
              <a:path w="1259" h="298">
                <a:moveTo>
                  <a:pt x="0" y="298"/>
                </a:moveTo>
                <a:lnTo>
                  <a:pt x="7" y="171"/>
                </a:lnTo>
                <a:cubicBezTo>
                  <a:pt x="35" y="124"/>
                  <a:pt x="108" y="40"/>
                  <a:pt x="166" y="14"/>
                </a:cubicBezTo>
                <a:lnTo>
                  <a:pt x="356" y="13"/>
                </a:lnTo>
                <a:cubicBezTo>
                  <a:pt x="482" y="12"/>
                  <a:pt x="805" y="10"/>
                  <a:pt x="922" y="10"/>
                </a:cubicBezTo>
                <a:cubicBezTo>
                  <a:pt x="1039" y="10"/>
                  <a:pt x="988" y="0"/>
                  <a:pt x="1060" y="12"/>
                </a:cubicBezTo>
                <a:cubicBezTo>
                  <a:pt x="1132" y="24"/>
                  <a:pt x="1204" y="81"/>
                  <a:pt x="1249" y="186"/>
                </a:cubicBezTo>
                <a:cubicBezTo>
                  <a:pt x="1259" y="258"/>
                  <a:pt x="1255" y="297"/>
                  <a:pt x="1255" y="297"/>
                </a:cubicBezTo>
                <a:lnTo>
                  <a:pt x="0" y="298"/>
                </a:lnTo>
                <a:close/>
              </a:path>
            </a:pathLst>
          </a:custGeom>
          <a:solidFill>
            <a:schemeClr val="hlink">
              <a:alpha val="50000"/>
            </a:schemeClr>
          </a:solidFill>
          <a:ln w="38100" cap="flat" cmpd="sng">
            <a:noFill/>
            <a:prstDash val="solid"/>
            <a:round/>
            <a:headEnd/>
            <a:tailEnd/>
          </a:ln>
          <a:effectLst/>
        </p:spPr>
        <p:txBody>
          <a:bodyPr wrap="none" anchor="ctr"/>
          <a:lstStyle/>
          <a:p>
            <a:endParaRPr lang="en-US"/>
          </a:p>
        </p:txBody>
      </p:sp>
      <p:sp>
        <p:nvSpPr>
          <p:cNvPr id="226317" name="Rectangle 13"/>
          <p:cNvSpPr>
            <a:spLocks noChangeArrowheads="1"/>
          </p:cNvSpPr>
          <p:nvPr/>
        </p:nvSpPr>
        <p:spPr bwMode="gray">
          <a:xfrm>
            <a:off x="6324600" y="3886200"/>
            <a:ext cx="1109599" cy="307777"/>
          </a:xfrm>
          <a:prstGeom prst="rect">
            <a:avLst/>
          </a:prstGeom>
          <a:noFill/>
          <a:ln w="9525" algn="ctr">
            <a:noFill/>
            <a:miter lim="800000"/>
            <a:headEnd/>
            <a:tailEnd/>
          </a:ln>
          <a:effectLst/>
        </p:spPr>
        <p:txBody>
          <a:bodyPr wrap="none">
            <a:spAutoFit/>
          </a:bodyPr>
          <a:lstStyle/>
          <a:p>
            <a:pPr algn="ctr"/>
            <a:r>
              <a:rPr lang="en-US" sz="1400" b="1" dirty="0" smtClean="0">
                <a:solidFill>
                  <a:schemeClr val="accent1">
                    <a:lumMod val="75000"/>
                  </a:schemeClr>
                </a:solidFill>
              </a:rPr>
              <a:t>Prevention</a:t>
            </a:r>
            <a:endParaRPr lang="en-US" b="1" dirty="0">
              <a:solidFill>
                <a:schemeClr val="accent1">
                  <a:lumMod val="75000"/>
                </a:schemeClr>
              </a:solidFill>
            </a:endParaRPr>
          </a:p>
        </p:txBody>
      </p:sp>
      <p:sp>
        <p:nvSpPr>
          <p:cNvPr id="226318" name="Text Box 14"/>
          <p:cNvSpPr txBox="1">
            <a:spLocks noChangeArrowheads="1"/>
          </p:cNvSpPr>
          <p:nvPr/>
        </p:nvSpPr>
        <p:spPr bwMode="gray">
          <a:xfrm>
            <a:off x="5834063" y="4441825"/>
            <a:ext cx="2011362" cy="1492716"/>
          </a:xfrm>
          <a:prstGeom prst="rect">
            <a:avLst/>
          </a:prstGeom>
          <a:noFill/>
          <a:ln w="9525" algn="ctr">
            <a:noFill/>
            <a:miter lim="800000"/>
            <a:headEnd/>
            <a:tailEnd/>
          </a:ln>
          <a:effectLst/>
        </p:spPr>
        <p:txBody>
          <a:bodyPr>
            <a:spAutoFit/>
          </a:bodyPr>
          <a:lstStyle/>
          <a:p>
            <a:pPr algn="ctr" eaLnBrk="0" hangingPunct="0"/>
            <a:r>
              <a:rPr lang="en-US" sz="1300" b="1" dirty="0" smtClean="0">
                <a:solidFill>
                  <a:schemeClr val="accent1">
                    <a:lumMod val="75000"/>
                  </a:schemeClr>
                </a:solidFill>
              </a:rPr>
              <a:t>Washing Machine</a:t>
            </a:r>
          </a:p>
          <a:p>
            <a:pPr algn="ctr" eaLnBrk="0" hangingPunct="0"/>
            <a:r>
              <a:rPr lang="en-US" sz="1300" b="1" dirty="0" smtClean="0">
                <a:solidFill>
                  <a:schemeClr val="accent1">
                    <a:lumMod val="75000"/>
                  </a:schemeClr>
                </a:solidFill>
              </a:rPr>
              <a:t>Window/Split AC</a:t>
            </a:r>
          </a:p>
          <a:p>
            <a:pPr algn="ctr" eaLnBrk="0" hangingPunct="0"/>
            <a:r>
              <a:rPr lang="en-US" sz="1300" b="1" dirty="0" smtClean="0">
                <a:solidFill>
                  <a:schemeClr val="accent1">
                    <a:lumMod val="75000"/>
                  </a:schemeClr>
                </a:solidFill>
              </a:rPr>
              <a:t>Fridge/Freezer</a:t>
            </a:r>
          </a:p>
          <a:p>
            <a:pPr algn="ctr" eaLnBrk="0" hangingPunct="0"/>
            <a:r>
              <a:rPr lang="en-US" sz="1300" b="1" dirty="0" smtClean="0">
                <a:solidFill>
                  <a:schemeClr val="accent1">
                    <a:lumMod val="75000"/>
                  </a:schemeClr>
                </a:solidFill>
              </a:rPr>
              <a:t>Microwave</a:t>
            </a:r>
          </a:p>
          <a:p>
            <a:pPr algn="ctr" eaLnBrk="0" hangingPunct="0"/>
            <a:r>
              <a:rPr lang="en-US" sz="1300" b="1" dirty="0" smtClean="0">
                <a:solidFill>
                  <a:schemeClr val="accent1">
                    <a:lumMod val="75000"/>
                  </a:schemeClr>
                </a:solidFill>
              </a:rPr>
              <a:t>Gas oven</a:t>
            </a:r>
          </a:p>
          <a:p>
            <a:pPr algn="ctr" eaLnBrk="0" hangingPunct="0"/>
            <a:r>
              <a:rPr lang="en-US" sz="1300" b="1" dirty="0" smtClean="0">
                <a:solidFill>
                  <a:schemeClr val="accent1">
                    <a:lumMod val="75000"/>
                  </a:schemeClr>
                </a:solidFill>
              </a:rPr>
              <a:t>Dish washers</a:t>
            </a:r>
          </a:p>
          <a:p>
            <a:pPr algn="ctr" eaLnBrk="0" hangingPunct="0"/>
            <a:r>
              <a:rPr lang="en-US" sz="1300" b="1" dirty="0" smtClean="0">
                <a:solidFill>
                  <a:schemeClr val="accent1">
                    <a:lumMod val="75000"/>
                  </a:schemeClr>
                </a:solidFill>
              </a:rPr>
              <a:t>Satellite / Dish</a:t>
            </a:r>
            <a:endParaRPr lang="en-US" sz="1300" dirty="0">
              <a:solidFill>
                <a:schemeClr val="accent1">
                  <a:lumMod val="75000"/>
                </a:schemeClr>
              </a:solidFill>
            </a:endParaRPr>
          </a:p>
        </p:txBody>
      </p:sp>
      <p:grpSp>
        <p:nvGrpSpPr>
          <p:cNvPr id="226319" name="Group 15"/>
          <p:cNvGrpSpPr>
            <a:grpSpLocks/>
          </p:cNvGrpSpPr>
          <p:nvPr/>
        </p:nvGrpSpPr>
        <p:grpSpPr bwMode="auto">
          <a:xfrm>
            <a:off x="2946400" y="1787525"/>
            <a:ext cx="2382838" cy="538163"/>
            <a:chOff x="2251" y="1126"/>
            <a:chExt cx="1501" cy="339"/>
          </a:xfrm>
        </p:grpSpPr>
        <p:sp>
          <p:nvSpPr>
            <p:cNvPr id="226320" name="AutoShape 16"/>
            <p:cNvSpPr>
              <a:spLocks noChangeArrowheads="1"/>
            </p:cNvSpPr>
            <p:nvPr/>
          </p:nvSpPr>
          <p:spPr bwMode="gray">
            <a:xfrm>
              <a:off x="2251" y="1126"/>
              <a:ext cx="1501"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endParaRPr lang="en-US"/>
            </a:p>
          </p:txBody>
        </p:sp>
        <p:sp>
          <p:nvSpPr>
            <p:cNvPr id="226321" name="AutoShape 17"/>
            <p:cNvSpPr>
              <a:spLocks noChangeArrowheads="1"/>
            </p:cNvSpPr>
            <p:nvPr/>
          </p:nvSpPr>
          <p:spPr bwMode="gray">
            <a:xfrm>
              <a:off x="2269" y="1145"/>
              <a:ext cx="1465" cy="303"/>
            </a:xfrm>
            <a:prstGeom prst="roundRect">
              <a:avLst>
                <a:gd name="adj" fmla="val 50000"/>
              </a:avLst>
            </a:prstGeom>
            <a:gradFill rotWithShape="1">
              <a:gsLst>
                <a:gs pos="0">
                  <a:schemeClr val="accent1">
                    <a:alpha val="89999"/>
                  </a:schemeClr>
                </a:gs>
                <a:gs pos="50000">
                  <a:schemeClr val="accent1">
                    <a:gamma/>
                    <a:tint val="33725"/>
                    <a:invGamma/>
                  </a:schemeClr>
                </a:gs>
                <a:gs pos="100000">
                  <a:schemeClr val="accent1">
                    <a:alpha val="89999"/>
                  </a:schemeClr>
                </a:gs>
              </a:gsLst>
              <a:lin ang="0" scaled="1"/>
            </a:gradFill>
            <a:ln w="9525" algn="ctr">
              <a:noFill/>
              <a:round/>
              <a:headEnd/>
              <a:tailEnd/>
            </a:ln>
            <a:effectLst/>
          </p:spPr>
          <p:txBody>
            <a:bodyPr wrap="none" anchor="ctr"/>
            <a:lstStyle/>
            <a:p>
              <a:endParaRPr lang="en-US"/>
            </a:p>
          </p:txBody>
        </p:sp>
      </p:grpSp>
      <p:sp>
        <p:nvSpPr>
          <p:cNvPr id="226322" name="Rectangle 18"/>
          <p:cNvSpPr>
            <a:spLocks noChangeArrowheads="1"/>
          </p:cNvSpPr>
          <p:nvPr/>
        </p:nvSpPr>
        <p:spPr bwMode="gray">
          <a:xfrm>
            <a:off x="3416300" y="1857375"/>
            <a:ext cx="1582484" cy="369332"/>
          </a:xfrm>
          <a:prstGeom prst="rect">
            <a:avLst/>
          </a:prstGeom>
          <a:noFill/>
          <a:ln w="9525" algn="ctr">
            <a:noFill/>
            <a:miter lim="800000"/>
            <a:headEnd/>
            <a:tailEnd/>
          </a:ln>
          <a:effectLst/>
        </p:spPr>
        <p:txBody>
          <a:bodyPr wrap="none">
            <a:spAutoFit/>
          </a:bodyPr>
          <a:lstStyle/>
          <a:p>
            <a:pPr algn="ctr"/>
            <a:r>
              <a:rPr lang="en-US" b="1" dirty="0" smtClean="0">
                <a:solidFill>
                  <a:schemeClr val="accent1">
                    <a:lumMod val="75000"/>
                  </a:schemeClr>
                </a:solidFill>
              </a:rPr>
              <a:t>Maintenance</a:t>
            </a:r>
            <a:r>
              <a:rPr lang="en-US" b="1" dirty="0" smtClean="0">
                <a:solidFill>
                  <a:srgbClr val="1C1C1C"/>
                </a:solidFill>
              </a:rPr>
              <a:t>	</a:t>
            </a:r>
            <a:endParaRPr lang="en-US" b="1" dirty="0">
              <a:solidFill>
                <a:srgbClr val="1C1C1C"/>
              </a:solidFill>
            </a:endParaRPr>
          </a:p>
        </p:txBody>
      </p:sp>
      <p:grpSp>
        <p:nvGrpSpPr>
          <p:cNvPr id="226323" name="Group 19"/>
          <p:cNvGrpSpPr>
            <a:grpSpLocks/>
          </p:cNvGrpSpPr>
          <p:nvPr/>
        </p:nvGrpSpPr>
        <p:grpSpPr bwMode="auto">
          <a:xfrm>
            <a:off x="5673725" y="1787525"/>
            <a:ext cx="2384425" cy="538163"/>
            <a:chOff x="3969" y="1126"/>
            <a:chExt cx="1502" cy="339"/>
          </a:xfrm>
        </p:grpSpPr>
        <p:sp>
          <p:nvSpPr>
            <p:cNvPr id="226324" name="AutoShape 20"/>
            <p:cNvSpPr>
              <a:spLocks noChangeArrowheads="1"/>
            </p:cNvSpPr>
            <p:nvPr/>
          </p:nvSpPr>
          <p:spPr bwMode="gray">
            <a:xfrm>
              <a:off x="3969" y="1126"/>
              <a:ext cx="1502" cy="339"/>
            </a:xfrm>
            <a:prstGeom prst="roundRect">
              <a:avLst>
                <a:gd name="adj" fmla="val 50000"/>
              </a:avLst>
            </a:prstGeom>
            <a:gradFill rotWithShape="1">
              <a:gsLst>
                <a:gs pos="0">
                  <a:srgbClr val="EAEAEA">
                    <a:gamma/>
                    <a:shade val="36078"/>
                    <a:invGamma/>
                  </a:srgbClr>
                </a:gs>
                <a:gs pos="50000">
                  <a:srgbClr val="EAEAEA"/>
                </a:gs>
                <a:gs pos="100000">
                  <a:srgbClr val="EAEAEA">
                    <a:gamma/>
                    <a:shade val="36078"/>
                    <a:invGamma/>
                  </a:srgb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endParaRPr lang="en-US"/>
            </a:p>
          </p:txBody>
        </p:sp>
        <p:sp>
          <p:nvSpPr>
            <p:cNvPr id="226325" name="AutoShape 21"/>
            <p:cNvSpPr>
              <a:spLocks noChangeArrowheads="1"/>
            </p:cNvSpPr>
            <p:nvPr/>
          </p:nvSpPr>
          <p:spPr bwMode="gray">
            <a:xfrm>
              <a:off x="3988" y="1145"/>
              <a:ext cx="1464" cy="303"/>
            </a:xfrm>
            <a:prstGeom prst="roundRect">
              <a:avLst>
                <a:gd name="adj" fmla="val 50000"/>
              </a:avLst>
            </a:prstGeom>
            <a:gradFill rotWithShape="1">
              <a:gsLst>
                <a:gs pos="0">
                  <a:schemeClr val="hlink">
                    <a:alpha val="89999"/>
                  </a:schemeClr>
                </a:gs>
                <a:gs pos="50000">
                  <a:schemeClr val="hlink">
                    <a:gamma/>
                    <a:tint val="33725"/>
                    <a:invGamma/>
                  </a:schemeClr>
                </a:gs>
                <a:gs pos="100000">
                  <a:schemeClr val="hlink">
                    <a:alpha val="89999"/>
                  </a:schemeClr>
                </a:gs>
              </a:gsLst>
              <a:lin ang="0" scaled="1"/>
            </a:gradFill>
            <a:ln w="9525" algn="ctr">
              <a:noFill/>
              <a:round/>
              <a:headEnd/>
              <a:tailEnd/>
            </a:ln>
            <a:effectLst/>
          </p:spPr>
          <p:txBody>
            <a:bodyPr wrap="none" anchor="ctr"/>
            <a:lstStyle/>
            <a:p>
              <a:endParaRPr lang="en-US"/>
            </a:p>
          </p:txBody>
        </p:sp>
      </p:grpSp>
      <p:sp>
        <p:nvSpPr>
          <p:cNvPr id="226326" name="Rectangle 22"/>
          <p:cNvSpPr>
            <a:spLocks noChangeArrowheads="1"/>
          </p:cNvSpPr>
          <p:nvPr/>
        </p:nvSpPr>
        <p:spPr bwMode="gray">
          <a:xfrm>
            <a:off x="6145213" y="1857375"/>
            <a:ext cx="1261884" cy="369332"/>
          </a:xfrm>
          <a:prstGeom prst="rect">
            <a:avLst/>
          </a:prstGeom>
          <a:noFill/>
          <a:ln w="9525" algn="ctr">
            <a:noFill/>
            <a:miter lim="800000"/>
            <a:headEnd/>
            <a:tailEnd/>
          </a:ln>
          <a:effectLst/>
        </p:spPr>
        <p:txBody>
          <a:bodyPr wrap="none">
            <a:spAutoFit/>
          </a:bodyPr>
          <a:lstStyle/>
          <a:p>
            <a:pPr algn="ctr"/>
            <a:r>
              <a:rPr lang="en-US" b="1" dirty="0" smtClean="0">
                <a:solidFill>
                  <a:srgbClr val="1C1C1C"/>
                </a:solidFill>
              </a:rPr>
              <a:t>  </a:t>
            </a:r>
            <a:r>
              <a:rPr lang="en-US" b="1" dirty="0" smtClean="0">
                <a:solidFill>
                  <a:schemeClr val="accent1">
                    <a:lumMod val="75000"/>
                  </a:schemeClr>
                </a:solidFill>
              </a:rPr>
              <a:t>Service</a:t>
            </a:r>
            <a:r>
              <a:rPr lang="en-US" b="1" dirty="0" smtClean="0">
                <a:solidFill>
                  <a:srgbClr val="1C1C1C"/>
                </a:solidFill>
              </a:rPr>
              <a:t>  </a:t>
            </a:r>
            <a:endParaRPr lang="en-US" b="1" dirty="0">
              <a:solidFill>
                <a:srgbClr val="1C1C1C"/>
              </a:solidFill>
            </a:endParaRPr>
          </a:p>
        </p:txBody>
      </p:sp>
      <p:grpSp>
        <p:nvGrpSpPr>
          <p:cNvPr id="226327" name="Group 23"/>
          <p:cNvGrpSpPr>
            <a:grpSpLocks/>
          </p:cNvGrpSpPr>
          <p:nvPr/>
        </p:nvGrpSpPr>
        <p:grpSpPr bwMode="auto">
          <a:xfrm>
            <a:off x="254000" y="1787525"/>
            <a:ext cx="2384425" cy="538163"/>
            <a:chOff x="555" y="1126"/>
            <a:chExt cx="1502" cy="339"/>
          </a:xfrm>
        </p:grpSpPr>
        <p:sp>
          <p:nvSpPr>
            <p:cNvPr id="226328" name="AutoShape 24"/>
            <p:cNvSpPr>
              <a:spLocks noChangeArrowheads="1"/>
            </p:cNvSpPr>
            <p:nvPr/>
          </p:nvSpPr>
          <p:spPr bwMode="gray">
            <a:xfrm>
              <a:off x="555" y="1126"/>
              <a:ext cx="1502" cy="339"/>
            </a:xfrm>
            <a:prstGeom prst="roundRect">
              <a:avLst>
                <a:gd name="adj" fmla="val 50000"/>
              </a:avLst>
            </a:prstGeom>
            <a:gradFill rotWithShape="1">
              <a:gsLst>
                <a:gs pos="0">
                  <a:schemeClr val="accent2">
                    <a:gamma/>
                    <a:shade val="36078"/>
                    <a:invGamma/>
                  </a:schemeClr>
                </a:gs>
                <a:gs pos="50000">
                  <a:schemeClr val="accent2"/>
                </a:gs>
                <a:gs pos="100000">
                  <a:schemeClr val="accent2">
                    <a:gamma/>
                    <a:shade val="36078"/>
                    <a:invGamma/>
                  </a:schemeClr>
                </a:gs>
              </a:gsLst>
              <a:lin ang="5400000" scaled="1"/>
            </a:gradFill>
            <a:ln w="9525" algn="ctr">
              <a:noFill/>
              <a:round/>
              <a:headEnd/>
              <a:tailEnd/>
            </a:ln>
            <a:effectLst>
              <a:outerShdw dist="40161" dir="4293903" algn="ctr" rotWithShape="0">
                <a:srgbClr val="FFFFCC">
                  <a:alpha val="50000"/>
                </a:srgbClr>
              </a:outerShdw>
            </a:effectLst>
          </p:spPr>
          <p:txBody>
            <a:bodyPr wrap="none" anchor="ctr"/>
            <a:lstStyle/>
            <a:p>
              <a:endParaRPr lang="en-US"/>
            </a:p>
          </p:txBody>
        </p:sp>
        <p:sp>
          <p:nvSpPr>
            <p:cNvPr id="226329" name="AutoShape 25"/>
            <p:cNvSpPr>
              <a:spLocks noChangeArrowheads="1"/>
            </p:cNvSpPr>
            <p:nvPr/>
          </p:nvSpPr>
          <p:spPr bwMode="gray">
            <a:xfrm>
              <a:off x="574" y="1145"/>
              <a:ext cx="1464" cy="303"/>
            </a:xfrm>
            <a:prstGeom prst="roundRect">
              <a:avLst>
                <a:gd name="adj" fmla="val 50000"/>
              </a:avLst>
            </a:prstGeom>
            <a:gradFill rotWithShape="1">
              <a:gsLst>
                <a:gs pos="0">
                  <a:schemeClr val="accent2">
                    <a:alpha val="89999"/>
                  </a:schemeClr>
                </a:gs>
                <a:gs pos="50000">
                  <a:schemeClr val="accent2">
                    <a:gamma/>
                    <a:tint val="33725"/>
                    <a:invGamma/>
                  </a:schemeClr>
                </a:gs>
                <a:gs pos="100000">
                  <a:schemeClr val="accent2">
                    <a:alpha val="89999"/>
                  </a:schemeClr>
                </a:gs>
              </a:gsLst>
              <a:lin ang="0" scaled="1"/>
            </a:gradFill>
            <a:ln w="9525" algn="ctr">
              <a:noFill/>
              <a:round/>
              <a:headEnd/>
              <a:tailEnd/>
            </a:ln>
            <a:effectLst/>
          </p:spPr>
          <p:txBody>
            <a:bodyPr wrap="none" anchor="ctr"/>
            <a:lstStyle/>
            <a:p>
              <a:endParaRPr lang="en-US"/>
            </a:p>
          </p:txBody>
        </p:sp>
      </p:grpSp>
      <p:sp>
        <p:nvSpPr>
          <p:cNvPr id="226330" name="Rectangle 26"/>
          <p:cNvSpPr>
            <a:spLocks noChangeArrowheads="1"/>
          </p:cNvSpPr>
          <p:nvPr/>
        </p:nvSpPr>
        <p:spPr bwMode="gray">
          <a:xfrm>
            <a:off x="789608" y="1857375"/>
            <a:ext cx="1095172" cy="369332"/>
          </a:xfrm>
          <a:prstGeom prst="rect">
            <a:avLst/>
          </a:prstGeom>
          <a:noFill/>
          <a:ln w="9525" algn="ctr">
            <a:noFill/>
            <a:miter lim="800000"/>
            <a:headEnd/>
            <a:tailEnd/>
          </a:ln>
          <a:effectLst/>
        </p:spPr>
        <p:txBody>
          <a:bodyPr wrap="none">
            <a:spAutoFit/>
          </a:bodyPr>
          <a:lstStyle/>
          <a:p>
            <a:pPr algn="ctr"/>
            <a:r>
              <a:rPr lang="en-US" b="1" dirty="0" smtClean="0">
                <a:solidFill>
                  <a:srgbClr val="1C1C1C"/>
                </a:solidFill>
              </a:rPr>
              <a:t>   </a:t>
            </a:r>
            <a:r>
              <a:rPr lang="en-US" b="1" dirty="0" smtClean="0">
                <a:solidFill>
                  <a:schemeClr val="accent1">
                    <a:lumMod val="75000"/>
                  </a:schemeClr>
                </a:solidFill>
              </a:rPr>
              <a:t>Repair</a:t>
            </a:r>
            <a:endParaRPr lang="en-US" b="1" dirty="0">
              <a:solidFill>
                <a:schemeClr val="accent1">
                  <a:lumMod val="75000"/>
                </a:schemeClr>
              </a:solidFill>
            </a:endParaRPr>
          </a:p>
        </p:txBody>
      </p:sp>
      <p:sp>
        <p:nvSpPr>
          <p:cNvPr id="226331" name="AutoShape 27"/>
          <p:cNvSpPr>
            <a:spLocks noChangeArrowheads="1"/>
          </p:cNvSpPr>
          <p:nvPr/>
        </p:nvSpPr>
        <p:spPr bwMode="gray">
          <a:xfrm flipV="1">
            <a:off x="439738" y="2362200"/>
            <a:ext cx="1981200" cy="1371600"/>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endParaRPr lang="en-US"/>
          </a:p>
        </p:txBody>
      </p:sp>
      <p:sp>
        <p:nvSpPr>
          <p:cNvPr id="226332" name="AutoShape 28"/>
          <p:cNvSpPr>
            <a:spLocks noChangeArrowheads="1"/>
          </p:cNvSpPr>
          <p:nvPr/>
        </p:nvSpPr>
        <p:spPr bwMode="gray">
          <a:xfrm flipV="1">
            <a:off x="3106738" y="2362200"/>
            <a:ext cx="1981200" cy="1371600"/>
          </a:xfrm>
          <a:prstGeom prst="triangle">
            <a:avLst>
              <a:gd name="adj" fmla="val 50000"/>
            </a:avLst>
          </a:prstGeom>
          <a:gradFill rotWithShape="1">
            <a:gsLst>
              <a:gs pos="0">
                <a:schemeClr val="accent1"/>
              </a:gs>
              <a:gs pos="100000">
                <a:schemeClr val="accent1">
                  <a:gamma/>
                  <a:tint val="0"/>
                  <a:invGamma/>
                </a:schemeClr>
              </a:gs>
            </a:gsLst>
            <a:lin ang="5400000" scaled="1"/>
          </a:gradFill>
          <a:ln w="9525">
            <a:noFill/>
            <a:miter lim="800000"/>
            <a:headEnd/>
            <a:tailEnd/>
          </a:ln>
          <a:effectLst/>
        </p:spPr>
        <p:txBody>
          <a:bodyPr wrap="none" anchor="ctr"/>
          <a:lstStyle/>
          <a:p>
            <a:endParaRPr lang="en-US"/>
          </a:p>
        </p:txBody>
      </p:sp>
      <p:sp>
        <p:nvSpPr>
          <p:cNvPr id="226333" name="AutoShape 29"/>
          <p:cNvSpPr>
            <a:spLocks noChangeArrowheads="1"/>
          </p:cNvSpPr>
          <p:nvPr/>
        </p:nvSpPr>
        <p:spPr bwMode="gray">
          <a:xfrm flipV="1">
            <a:off x="5849938" y="2362200"/>
            <a:ext cx="1981200" cy="1371600"/>
          </a:xfrm>
          <a:prstGeom prst="triangle">
            <a:avLst>
              <a:gd name="adj" fmla="val 50000"/>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endParaRPr lang="en-US"/>
          </a:p>
        </p:txBody>
      </p:sp>
      <p:sp>
        <p:nvSpPr>
          <p:cNvPr id="30" name="Rectangle 29"/>
          <p:cNvSpPr/>
          <p:nvPr/>
        </p:nvSpPr>
        <p:spPr>
          <a:xfrm>
            <a:off x="8458200" y="6096000"/>
            <a:ext cx="381001"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9</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26327"/>
                                        </p:tgtEl>
                                        <p:attrNameLst>
                                          <p:attrName>style.visibility</p:attrName>
                                        </p:attrNameLst>
                                      </p:cBhvr>
                                      <p:to>
                                        <p:strVal val="visible"/>
                                      </p:to>
                                    </p:set>
                                    <p:animEffect transition="in" filter="wedge">
                                      <p:cBhvr>
                                        <p:cTn id="7" dur="500"/>
                                        <p:tgtEl>
                                          <p:spTgt spid="22632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26330"/>
                                        </p:tgtEl>
                                        <p:attrNameLst>
                                          <p:attrName>style.visibility</p:attrName>
                                        </p:attrNameLst>
                                      </p:cBhvr>
                                      <p:to>
                                        <p:strVal val="visible"/>
                                      </p:to>
                                    </p:set>
                                    <p:animEffect transition="in" filter="dissolve">
                                      <p:cBhvr>
                                        <p:cTn id="11" dur="500"/>
                                        <p:tgtEl>
                                          <p:spTgt spid="226330"/>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226319"/>
                                        </p:tgtEl>
                                        <p:attrNameLst>
                                          <p:attrName>style.visibility</p:attrName>
                                        </p:attrNameLst>
                                      </p:cBhvr>
                                      <p:to>
                                        <p:strVal val="visible"/>
                                      </p:to>
                                    </p:set>
                                    <p:animEffect transition="in" filter="wedge">
                                      <p:cBhvr>
                                        <p:cTn id="15" dur="500"/>
                                        <p:tgtEl>
                                          <p:spTgt spid="226319"/>
                                        </p:tgtEl>
                                      </p:cBhvr>
                                    </p:animEffect>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226322"/>
                                        </p:tgtEl>
                                        <p:attrNameLst>
                                          <p:attrName>style.visibility</p:attrName>
                                        </p:attrNameLst>
                                      </p:cBhvr>
                                      <p:to>
                                        <p:strVal val="visible"/>
                                      </p:to>
                                    </p:set>
                                    <p:animEffect transition="in" filter="wedge">
                                      <p:cBhvr>
                                        <p:cTn id="19" dur="500"/>
                                        <p:tgtEl>
                                          <p:spTgt spid="226322"/>
                                        </p:tgtEl>
                                      </p:cBhvr>
                                    </p:animEffect>
                                  </p:childTnLst>
                                </p:cTn>
                              </p:par>
                            </p:childTnLst>
                          </p:cTn>
                        </p:par>
                        <p:par>
                          <p:cTn id="20" fill="hold">
                            <p:stCondLst>
                              <p:cond delay="2000"/>
                            </p:stCondLst>
                            <p:childTnLst>
                              <p:par>
                                <p:cTn id="21" presetID="9" presetClass="entr" presetSubtype="0" fill="hold" grpId="1" nodeType="afterEffect">
                                  <p:stCondLst>
                                    <p:cond delay="0"/>
                                  </p:stCondLst>
                                  <p:childTnLst>
                                    <p:set>
                                      <p:cBhvr>
                                        <p:cTn id="22" dur="1" fill="hold">
                                          <p:stCondLst>
                                            <p:cond delay="0"/>
                                          </p:stCondLst>
                                        </p:cTn>
                                        <p:tgtEl>
                                          <p:spTgt spid="226322"/>
                                        </p:tgtEl>
                                        <p:attrNameLst>
                                          <p:attrName>style.visibility</p:attrName>
                                        </p:attrNameLst>
                                      </p:cBhvr>
                                      <p:to>
                                        <p:strVal val="visible"/>
                                      </p:to>
                                    </p:set>
                                    <p:animEffect transition="in" filter="dissolve">
                                      <p:cBhvr>
                                        <p:cTn id="23" dur="500"/>
                                        <p:tgtEl>
                                          <p:spTgt spid="226322"/>
                                        </p:tgtEl>
                                      </p:cBhvr>
                                    </p:animEffect>
                                  </p:childTnLst>
                                </p:cTn>
                              </p:par>
                            </p:childTnLst>
                          </p:cTn>
                        </p:par>
                        <p:par>
                          <p:cTn id="24" fill="hold">
                            <p:stCondLst>
                              <p:cond delay="2500"/>
                            </p:stCondLst>
                            <p:childTnLst>
                              <p:par>
                                <p:cTn id="25" presetID="20" presetClass="entr" presetSubtype="0" fill="hold" nodeType="afterEffect">
                                  <p:stCondLst>
                                    <p:cond delay="0"/>
                                  </p:stCondLst>
                                  <p:childTnLst>
                                    <p:set>
                                      <p:cBhvr>
                                        <p:cTn id="26" dur="1" fill="hold">
                                          <p:stCondLst>
                                            <p:cond delay="0"/>
                                          </p:stCondLst>
                                        </p:cTn>
                                        <p:tgtEl>
                                          <p:spTgt spid="226323"/>
                                        </p:tgtEl>
                                        <p:attrNameLst>
                                          <p:attrName>style.visibility</p:attrName>
                                        </p:attrNameLst>
                                      </p:cBhvr>
                                      <p:to>
                                        <p:strVal val="visible"/>
                                      </p:to>
                                    </p:set>
                                    <p:animEffect transition="in" filter="wedge">
                                      <p:cBhvr>
                                        <p:cTn id="27" dur="500"/>
                                        <p:tgtEl>
                                          <p:spTgt spid="226323"/>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26326"/>
                                        </p:tgtEl>
                                        <p:attrNameLst>
                                          <p:attrName>style.visibility</p:attrName>
                                        </p:attrNameLst>
                                      </p:cBhvr>
                                      <p:to>
                                        <p:strVal val="visible"/>
                                      </p:to>
                                    </p:set>
                                    <p:animEffect transition="in" filter="dissolve">
                                      <p:cBhvr>
                                        <p:cTn id="31" dur="500"/>
                                        <p:tgtEl>
                                          <p:spTgt spid="226326"/>
                                        </p:tgtEl>
                                      </p:cBhvr>
                                    </p:animEffect>
                                  </p:childTnLst>
                                </p:cTn>
                              </p:par>
                            </p:childTnLst>
                          </p:cTn>
                        </p:par>
                        <p:par>
                          <p:cTn id="32" fill="hold">
                            <p:stCondLst>
                              <p:cond delay="3500"/>
                            </p:stCondLst>
                            <p:childTnLst>
                              <p:par>
                                <p:cTn id="33" presetID="2" presetClass="entr" presetSubtype="1" fill="hold" grpId="0" nodeType="afterEffect">
                                  <p:stCondLst>
                                    <p:cond delay="0"/>
                                  </p:stCondLst>
                                  <p:childTnLst>
                                    <p:set>
                                      <p:cBhvr>
                                        <p:cTn id="34" dur="1" fill="hold">
                                          <p:stCondLst>
                                            <p:cond delay="0"/>
                                          </p:stCondLst>
                                        </p:cTn>
                                        <p:tgtEl>
                                          <p:spTgt spid="226331"/>
                                        </p:tgtEl>
                                        <p:attrNameLst>
                                          <p:attrName>style.visibility</p:attrName>
                                        </p:attrNameLst>
                                      </p:cBhvr>
                                      <p:to>
                                        <p:strVal val="visible"/>
                                      </p:to>
                                    </p:set>
                                    <p:anim calcmode="lin" valueType="num">
                                      <p:cBhvr additive="base">
                                        <p:cTn id="35" dur="500" fill="hold"/>
                                        <p:tgtEl>
                                          <p:spTgt spid="226331"/>
                                        </p:tgtEl>
                                        <p:attrNameLst>
                                          <p:attrName>ppt_x</p:attrName>
                                        </p:attrNameLst>
                                      </p:cBhvr>
                                      <p:tavLst>
                                        <p:tav tm="0">
                                          <p:val>
                                            <p:strVal val="#ppt_x"/>
                                          </p:val>
                                        </p:tav>
                                        <p:tav tm="100000">
                                          <p:val>
                                            <p:strVal val="#ppt_x"/>
                                          </p:val>
                                        </p:tav>
                                      </p:tavLst>
                                    </p:anim>
                                    <p:anim calcmode="lin" valueType="num">
                                      <p:cBhvr additive="base">
                                        <p:cTn id="36" dur="500" fill="hold"/>
                                        <p:tgtEl>
                                          <p:spTgt spid="226331"/>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 presetClass="entr" presetSubtype="1" fill="hold" grpId="0" nodeType="afterEffect">
                                  <p:stCondLst>
                                    <p:cond delay="0"/>
                                  </p:stCondLst>
                                  <p:childTnLst>
                                    <p:set>
                                      <p:cBhvr>
                                        <p:cTn id="39" dur="1" fill="hold">
                                          <p:stCondLst>
                                            <p:cond delay="0"/>
                                          </p:stCondLst>
                                        </p:cTn>
                                        <p:tgtEl>
                                          <p:spTgt spid="226309"/>
                                        </p:tgtEl>
                                        <p:attrNameLst>
                                          <p:attrName>style.visibility</p:attrName>
                                        </p:attrNameLst>
                                      </p:cBhvr>
                                      <p:to>
                                        <p:strVal val="visible"/>
                                      </p:to>
                                    </p:set>
                                    <p:anim calcmode="lin" valueType="num">
                                      <p:cBhvr additive="base">
                                        <p:cTn id="40" dur="500" fill="hold"/>
                                        <p:tgtEl>
                                          <p:spTgt spid="226309"/>
                                        </p:tgtEl>
                                        <p:attrNameLst>
                                          <p:attrName>ppt_x</p:attrName>
                                        </p:attrNameLst>
                                      </p:cBhvr>
                                      <p:tavLst>
                                        <p:tav tm="0">
                                          <p:val>
                                            <p:strVal val="#ppt_x"/>
                                          </p:val>
                                        </p:tav>
                                        <p:tav tm="100000">
                                          <p:val>
                                            <p:strVal val="#ppt_x"/>
                                          </p:val>
                                        </p:tav>
                                      </p:tavLst>
                                    </p:anim>
                                    <p:anim calcmode="lin" valueType="num">
                                      <p:cBhvr additive="base">
                                        <p:cTn id="41" dur="500" fill="hold"/>
                                        <p:tgtEl>
                                          <p:spTgt spid="226309"/>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 presetClass="entr" presetSubtype="1" fill="hold" nodeType="afterEffect">
                                  <p:stCondLst>
                                    <p:cond delay="0"/>
                                  </p:stCondLst>
                                  <p:childTnLst>
                                    <p:set>
                                      <p:cBhvr>
                                        <p:cTn id="44" dur="1" fill="hold">
                                          <p:stCondLst>
                                            <p:cond delay="0"/>
                                          </p:stCondLst>
                                        </p:cTn>
                                        <p:tgtEl>
                                          <p:spTgt spid="226310">
                                            <p:txEl>
                                              <p:pRg st="0" end="0"/>
                                            </p:txEl>
                                          </p:spTgt>
                                        </p:tgtEl>
                                        <p:attrNameLst>
                                          <p:attrName>style.visibility</p:attrName>
                                        </p:attrNameLst>
                                      </p:cBhvr>
                                      <p:to>
                                        <p:strVal val="visible"/>
                                      </p:to>
                                    </p:set>
                                    <p:anim calcmode="lin" valueType="num">
                                      <p:cBhvr additive="base">
                                        <p:cTn id="45" dur="500" fill="hold"/>
                                        <p:tgtEl>
                                          <p:spTgt spid="22631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6310">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2" presetClass="entr" presetSubtype="1" fill="hold" nodeType="afterEffect">
                                  <p:stCondLst>
                                    <p:cond delay="0"/>
                                  </p:stCondLst>
                                  <p:childTnLst>
                                    <p:set>
                                      <p:cBhvr>
                                        <p:cTn id="49" dur="1" fill="hold">
                                          <p:stCondLst>
                                            <p:cond delay="0"/>
                                          </p:stCondLst>
                                        </p:cTn>
                                        <p:tgtEl>
                                          <p:spTgt spid="226310">
                                            <p:txEl>
                                              <p:pRg st="1" end="1"/>
                                            </p:txEl>
                                          </p:spTgt>
                                        </p:tgtEl>
                                        <p:attrNameLst>
                                          <p:attrName>style.visibility</p:attrName>
                                        </p:attrNameLst>
                                      </p:cBhvr>
                                      <p:to>
                                        <p:strVal val="visible"/>
                                      </p:to>
                                    </p:set>
                                    <p:anim calcmode="lin" valueType="num">
                                      <p:cBhvr additive="base">
                                        <p:cTn id="50" dur="500" fill="hold"/>
                                        <p:tgtEl>
                                          <p:spTgt spid="22631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26310">
                                            <p:txEl>
                                              <p:pRg st="1" end="1"/>
                                            </p:txEl>
                                          </p:spTgt>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2" presetClass="entr" presetSubtype="1" fill="hold" nodeType="afterEffect">
                                  <p:stCondLst>
                                    <p:cond delay="0"/>
                                  </p:stCondLst>
                                  <p:childTnLst>
                                    <p:set>
                                      <p:cBhvr>
                                        <p:cTn id="54" dur="1" fill="hold">
                                          <p:stCondLst>
                                            <p:cond delay="0"/>
                                          </p:stCondLst>
                                        </p:cTn>
                                        <p:tgtEl>
                                          <p:spTgt spid="226310">
                                            <p:txEl>
                                              <p:pRg st="2" end="2"/>
                                            </p:txEl>
                                          </p:spTgt>
                                        </p:tgtEl>
                                        <p:attrNameLst>
                                          <p:attrName>style.visibility</p:attrName>
                                        </p:attrNameLst>
                                      </p:cBhvr>
                                      <p:to>
                                        <p:strVal val="visible"/>
                                      </p:to>
                                    </p:set>
                                    <p:anim calcmode="lin" valueType="num">
                                      <p:cBhvr additive="base">
                                        <p:cTn id="55" dur="500" fill="hold"/>
                                        <p:tgtEl>
                                          <p:spTgt spid="226310">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6310">
                                            <p:txEl>
                                              <p:pRg st="2" end="2"/>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1" fill="hold" nodeType="afterEffect">
                                  <p:stCondLst>
                                    <p:cond delay="0"/>
                                  </p:stCondLst>
                                  <p:childTnLst>
                                    <p:set>
                                      <p:cBhvr>
                                        <p:cTn id="59" dur="1" fill="hold">
                                          <p:stCondLst>
                                            <p:cond delay="0"/>
                                          </p:stCondLst>
                                        </p:cTn>
                                        <p:tgtEl>
                                          <p:spTgt spid="226310">
                                            <p:txEl>
                                              <p:pRg st="3" end="3"/>
                                            </p:txEl>
                                          </p:spTgt>
                                        </p:tgtEl>
                                        <p:attrNameLst>
                                          <p:attrName>style.visibility</p:attrName>
                                        </p:attrNameLst>
                                      </p:cBhvr>
                                      <p:to>
                                        <p:strVal val="visible"/>
                                      </p:to>
                                    </p:set>
                                    <p:anim calcmode="lin" valueType="num">
                                      <p:cBhvr additive="base">
                                        <p:cTn id="60" dur="500" fill="hold"/>
                                        <p:tgtEl>
                                          <p:spTgt spid="226310">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26310">
                                            <p:txEl>
                                              <p:pRg st="3" end="3"/>
                                            </p:txEl>
                                          </p:spTgt>
                                        </p:tgtEl>
                                        <p:attrNameLst>
                                          <p:attrName>ppt_y</p:attrName>
                                        </p:attrNameLst>
                                      </p:cBhvr>
                                      <p:tavLst>
                                        <p:tav tm="0">
                                          <p:val>
                                            <p:strVal val="0-#ppt_h/2"/>
                                          </p:val>
                                        </p:tav>
                                        <p:tav tm="100000">
                                          <p:val>
                                            <p:strVal val="#ppt_y"/>
                                          </p:val>
                                        </p:tav>
                                      </p:tavLst>
                                    </p:anim>
                                  </p:childTnLst>
                                </p:cTn>
                              </p:par>
                            </p:childTnLst>
                          </p:cTn>
                        </p:par>
                        <p:par>
                          <p:cTn id="62" fill="hold">
                            <p:stCondLst>
                              <p:cond delay="6500"/>
                            </p:stCondLst>
                            <p:childTnLst>
                              <p:par>
                                <p:cTn id="63" presetID="2" presetClass="entr" presetSubtype="1" fill="hold" nodeType="afterEffect">
                                  <p:stCondLst>
                                    <p:cond delay="0"/>
                                  </p:stCondLst>
                                  <p:childTnLst>
                                    <p:set>
                                      <p:cBhvr>
                                        <p:cTn id="64" dur="1" fill="hold">
                                          <p:stCondLst>
                                            <p:cond delay="0"/>
                                          </p:stCondLst>
                                        </p:cTn>
                                        <p:tgtEl>
                                          <p:spTgt spid="226310">
                                            <p:txEl>
                                              <p:pRg st="4" end="4"/>
                                            </p:txEl>
                                          </p:spTgt>
                                        </p:tgtEl>
                                        <p:attrNameLst>
                                          <p:attrName>style.visibility</p:attrName>
                                        </p:attrNameLst>
                                      </p:cBhvr>
                                      <p:to>
                                        <p:strVal val="visible"/>
                                      </p:to>
                                    </p:set>
                                    <p:anim calcmode="lin" valueType="num">
                                      <p:cBhvr additive="base">
                                        <p:cTn id="65" dur="500" fill="hold"/>
                                        <p:tgtEl>
                                          <p:spTgt spid="226310">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6310">
                                            <p:txEl>
                                              <p:pRg st="4" end="4"/>
                                            </p:txEl>
                                          </p:spTgt>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2" presetClass="entr" presetSubtype="1" fill="hold" nodeType="afterEffect">
                                  <p:stCondLst>
                                    <p:cond delay="0"/>
                                  </p:stCondLst>
                                  <p:childTnLst>
                                    <p:set>
                                      <p:cBhvr>
                                        <p:cTn id="69" dur="1" fill="hold">
                                          <p:stCondLst>
                                            <p:cond delay="0"/>
                                          </p:stCondLst>
                                        </p:cTn>
                                        <p:tgtEl>
                                          <p:spTgt spid="226310">
                                            <p:txEl>
                                              <p:pRg st="5" end="5"/>
                                            </p:txEl>
                                          </p:spTgt>
                                        </p:tgtEl>
                                        <p:attrNameLst>
                                          <p:attrName>style.visibility</p:attrName>
                                        </p:attrNameLst>
                                      </p:cBhvr>
                                      <p:to>
                                        <p:strVal val="visible"/>
                                      </p:to>
                                    </p:set>
                                    <p:anim calcmode="lin" valueType="num">
                                      <p:cBhvr additive="base">
                                        <p:cTn id="70" dur="500" fill="hold"/>
                                        <p:tgtEl>
                                          <p:spTgt spid="226310">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26310">
                                            <p:txEl>
                                              <p:pRg st="5" end="5"/>
                                            </p:txEl>
                                          </p:spTgt>
                                        </p:tgtEl>
                                        <p:attrNameLst>
                                          <p:attrName>ppt_y</p:attrName>
                                        </p:attrNameLst>
                                      </p:cBhvr>
                                      <p:tavLst>
                                        <p:tav tm="0">
                                          <p:val>
                                            <p:strVal val="0-#ppt_h/2"/>
                                          </p:val>
                                        </p:tav>
                                        <p:tav tm="100000">
                                          <p:val>
                                            <p:strVal val="#ppt_y"/>
                                          </p:val>
                                        </p:tav>
                                      </p:tavLst>
                                    </p:anim>
                                  </p:childTnLst>
                                </p:cTn>
                              </p:par>
                            </p:childTnLst>
                          </p:cTn>
                        </p:par>
                        <p:par>
                          <p:cTn id="72" fill="hold">
                            <p:stCondLst>
                              <p:cond delay="7500"/>
                            </p:stCondLst>
                            <p:childTnLst>
                              <p:par>
                                <p:cTn id="73" presetID="2" presetClass="entr" presetSubtype="1" fill="hold" nodeType="afterEffect">
                                  <p:stCondLst>
                                    <p:cond delay="0"/>
                                  </p:stCondLst>
                                  <p:childTnLst>
                                    <p:set>
                                      <p:cBhvr>
                                        <p:cTn id="74" dur="1" fill="hold">
                                          <p:stCondLst>
                                            <p:cond delay="0"/>
                                          </p:stCondLst>
                                        </p:cTn>
                                        <p:tgtEl>
                                          <p:spTgt spid="226310">
                                            <p:txEl>
                                              <p:pRg st="6" end="6"/>
                                            </p:txEl>
                                          </p:spTgt>
                                        </p:tgtEl>
                                        <p:attrNameLst>
                                          <p:attrName>style.visibility</p:attrName>
                                        </p:attrNameLst>
                                      </p:cBhvr>
                                      <p:to>
                                        <p:strVal val="visible"/>
                                      </p:to>
                                    </p:set>
                                    <p:anim calcmode="lin" valueType="num">
                                      <p:cBhvr additive="base">
                                        <p:cTn id="75" dur="500" fill="hold"/>
                                        <p:tgtEl>
                                          <p:spTgt spid="226310">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26310">
                                            <p:txEl>
                                              <p:pRg st="6" end="6"/>
                                            </p:txEl>
                                          </p:spTgt>
                                        </p:tgtEl>
                                        <p:attrNameLst>
                                          <p:attrName>ppt_y</p:attrName>
                                        </p:attrNameLst>
                                      </p:cBhvr>
                                      <p:tavLst>
                                        <p:tav tm="0">
                                          <p:val>
                                            <p:strVal val="0-#ppt_h/2"/>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226332"/>
                                        </p:tgtEl>
                                        <p:attrNameLst>
                                          <p:attrName>style.visibility</p:attrName>
                                        </p:attrNameLst>
                                      </p:cBhvr>
                                      <p:to>
                                        <p:strVal val="visible"/>
                                      </p:to>
                                    </p:set>
                                    <p:anim calcmode="lin" valueType="num">
                                      <p:cBhvr additive="base">
                                        <p:cTn id="80" dur="500" fill="hold"/>
                                        <p:tgtEl>
                                          <p:spTgt spid="226332"/>
                                        </p:tgtEl>
                                        <p:attrNameLst>
                                          <p:attrName>ppt_x</p:attrName>
                                        </p:attrNameLst>
                                      </p:cBhvr>
                                      <p:tavLst>
                                        <p:tav tm="0">
                                          <p:val>
                                            <p:strVal val="#ppt_x"/>
                                          </p:val>
                                        </p:tav>
                                        <p:tav tm="100000">
                                          <p:val>
                                            <p:strVal val="#ppt_x"/>
                                          </p:val>
                                        </p:tav>
                                      </p:tavLst>
                                    </p:anim>
                                    <p:anim calcmode="lin" valueType="num">
                                      <p:cBhvr additive="base">
                                        <p:cTn id="81" dur="500" fill="hold"/>
                                        <p:tgtEl>
                                          <p:spTgt spid="226332"/>
                                        </p:tgtEl>
                                        <p:attrNameLst>
                                          <p:attrName>ppt_y</p:attrName>
                                        </p:attrNameLst>
                                      </p:cBhvr>
                                      <p:tavLst>
                                        <p:tav tm="0">
                                          <p:val>
                                            <p:strVal val="0-#ppt_h/2"/>
                                          </p:val>
                                        </p:tav>
                                        <p:tav tm="100000">
                                          <p:val>
                                            <p:strVal val="#ppt_y"/>
                                          </p:val>
                                        </p:tav>
                                      </p:tavLst>
                                    </p:anim>
                                  </p:childTnLst>
                                </p:cTn>
                              </p:par>
                            </p:childTnLst>
                          </p:cTn>
                        </p:par>
                        <p:par>
                          <p:cTn id="82" fill="hold">
                            <p:stCondLst>
                              <p:cond delay="8500"/>
                            </p:stCondLst>
                            <p:childTnLst>
                              <p:par>
                                <p:cTn id="83" presetID="2" presetClass="entr" presetSubtype="1" fill="hold" grpId="0" nodeType="afterEffect">
                                  <p:stCondLst>
                                    <p:cond delay="0"/>
                                  </p:stCondLst>
                                  <p:childTnLst>
                                    <p:set>
                                      <p:cBhvr>
                                        <p:cTn id="84" dur="1" fill="hold">
                                          <p:stCondLst>
                                            <p:cond delay="0"/>
                                          </p:stCondLst>
                                        </p:cTn>
                                        <p:tgtEl>
                                          <p:spTgt spid="226313"/>
                                        </p:tgtEl>
                                        <p:attrNameLst>
                                          <p:attrName>style.visibility</p:attrName>
                                        </p:attrNameLst>
                                      </p:cBhvr>
                                      <p:to>
                                        <p:strVal val="visible"/>
                                      </p:to>
                                    </p:set>
                                    <p:anim calcmode="lin" valueType="num">
                                      <p:cBhvr additive="base">
                                        <p:cTn id="85" dur="500" fill="hold"/>
                                        <p:tgtEl>
                                          <p:spTgt spid="226313"/>
                                        </p:tgtEl>
                                        <p:attrNameLst>
                                          <p:attrName>ppt_x</p:attrName>
                                        </p:attrNameLst>
                                      </p:cBhvr>
                                      <p:tavLst>
                                        <p:tav tm="0">
                                          <p:val>
                                            <p:strVal val="#ppt_x"/>
                                          </p:val>
                                        </p:tav>
                                        <p:tav tm="100000">
                                          <p:val>
                                            <p:strVal val="#ppt_x"/>
                                          </p:val>
                                        </p:tav>
                                      </p:tavLst>
                                    </p:anim>
                                    <p:anim calcmode="lin" valueType="num">
                                      <p:cBhvr additive="base">
                                        <p:cTn id="86" dur="500" fill="hold"/>
                                        <p:tgtEl>
                                          <p:spTgt spid="226313"/>
                                        </p:tgtEl>
                                        <p:attrNameLst>
                                          <p:attrName>ppt_y</p:attrName>
                                        </p:attrNameLst>
                                      </p:cBhvr>
                                      <p:tavLst>
                                        <p:tav tm="0">
                                          <p:val>
                                            <p:strVal val="0-#ppt_h/2"/>
                                          </p:val>
                                        </p:tav>
                                        <p:tav tm="100000">
                                          <p:val>
                                            <p:strVal val="#ppt_y"/>
                                          </p:val>
                                        </p:tav>
                                      </p:tavLst>
                                    </p:anim>
                                  </p:childTnLst>
                                </p:cTn>
                              </p:par>
                            </p:childTnLst>
                          </p:cTn>
                        </p:par>
                        <p:par>
                          <p:cTn id="87" fill="hold">
                            <p:stCondLst>
                              <p:cond delay="9000"/>
                            </p:stCondLst>
                            <p:childTnLst>
                              <p:par>
                                <p:cTn id="88" presetID="2" presetClass="entr" presetSubtype="1" fill="hold" nodeType="afterEffect">
                                  <p:stCondLst>
                                    <p:cond delay="0"/>
                                  </p:stCondLst>
                                  <p:childTnLst>
                                    <p:set>
                                      <p:cBhvr>
                                        <p:cTn id="89" dur="1" fill="hold">
                                          <p:stCondLst>
                                            <p:cond delay="0"/>
                                          </p:stCondLst>
                                        </p:cTn>
                                        <p:tgtEl>
                                          <p:spTgt spid="226314">
                                            <p:txEl>
                                              <p:pRg st="0" end="0"/>
                                            </p:txEl>
                                          </p:spTgt>
                                        </p:tgtEl>
                                        <p:attrNameLst>
                                          <p:attrName>style.visibility</p:attrName>
                                        </p:attrNameLst>
                                      </p:cBhvr>
                                      <p:to>
                                        <p:strVal val="visible"/>
                                      </p:to>
                                    </p:set>
                                    <p:anim calcmode="lin" valueType="num">
                                      <p:cBhvr additive="base">
                                        <p:cTn id="90" dur="500" fill="hold"/>
                                        <p:tgtEl>
                                          <p:spTgt spid="226314">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26314">
                                            <p:txEl>
                                              <p:pRg st="0" end="0"/>
                                            </p:txEl>
                                          </p:spTgt>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2" presetClass="entr" presetSubtype="1" fill="hold" nodeType="afterEffect">
                                  <p:stCondLst>
                                    <p:cond delay="0"/>
                                  </p:stCondLst>
                                  <p:childTnLst>
                                    <p:set>
                                      <p:cBhvr>
                                        <p:cTn id="94" dur="1" fill="hold">
                                          <p:stCondLst>
                                            <p:cond delay="0"/>
                                          </p:stCondLst>
                                        </p:cTn>
                                        <p:tgtEl>
                                          <p:spTgt spid="226314">
                                            <p:txEl>
                                              <p:pRg st="1" end="1"/>
                                            </p:txEl>
                                          </p:spTgt>
                                        </p:tgtEl>
                                        <p:attrNameLst>
                                          <p:attrName>style.visibility</p:attrName>
                                        </p:attrNameLst>
                                      </p:cBhvr>
                                      <p:to>
                                        <p:strVal val="visible"/>
                                      </p:to>
                                    </p:set>
                                    <p:anim calcmode="lin" valueType="num">
                                      <p:cBhvr additive="base">
                                        <p:cTn id="95" dur="500" fill="hold"/>
                                        <p:tgtEl>
                                          <p:spTgt spid="226314">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26314">
                                            <p:txEl>
                                              <p:pRg st="1" end="1"/>
                                            </p:txEl>
                                          </p:spTgt>
                                        </p:tgtEl>
                                        <p:attrNameLst>
                                          <p:attrName>ppt_y</p:attrName>
                                        </p:attrNameLst>
                                      </p:cBhvr>
                                      <p:tavLst>
                                        <p:tav tm="0">
                                          <p:val>
                                            <p:strVal val="0-#ppt_h/2"/>
                                          </p:val>
                                        </p:tav>
                                        <p:tav tm="100000">
                                          <p:val>
                                            <p:strVal val="#ppt_y"/>
                                          </p:val>
                                        </p:tav>
                                      </p:tavLst>
                                    </p:anim>
                                  </p:childTnLst>
                                </p:cTn>
                              </p:par>
                            </p:childTnLst>
                          </p:cTn>
                        </p:par>
                        <p:par>
                          <p:cTn id="97" fill="hold">
                            <p:stCondLst>
                              <p:cond delay="10000"/>
                            </p:stCondLst>
                            <p:childTnLst>
                              <p:par>
                                <p:cTn id="98" presetID="2" presetClass="entr" presetSubtype="1" fill="hold" nodeType="afterEffect">
                                  <p:stCondLst>
                                    <p:cond delay="0"/>
                                  </p:stCondLst>
                                  <p:childTnLst>
                                    <p:set>
                                      <p:cBhvr>
                                        <p:cTn id="99" dur="1" fill="hold">
                                          <p:stCondLst>
                                            <p:cond delay="0"/>
                                          </p:stCondLst>
                                        </p:cTn>
                                        <p:tgtEl>
                                          <p:spTgt spid="226314">
                                            <p:txEl>
                                              <p:pRg st="2" end="2"/>
                                            </p:txEl>
                                          </p:spTgt>
                                        </p:tgtEl>
                                        <p:attrNameLst>
                                          <p:attrName>style.visibility</p:attrName>
                                        </p:attrNameLst>
                                      </p:cBhvr>
                                      <p:to>
                                        <p:strVal val="visible"/>
                                      </p:to>
                                    </p:set>
                                    <p:anim calcmode="lin" valueType="num">
                                      <p:cBhvr additive="base">
                                        <p:cTn id="100" dur="500" fill="hold"/>
                                        <p:tgtEl>
                                          <p:spTgt spid="226314">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26314">
                                            <p:txEl>
                                              <p:pRg st="2" end="2"/>
                                            </p:txEl>
                                          </p:spTgt>
                                        </p:tgtEl>
                                        <p:attrNameLst>
                                          <p:attrName>ppt_y</p:attrName>
                                        </p:attrNameLst>
                                      </p:cBhvr>
                                      <p:tavLst>
                                        <p:tav tm="0">
                                          <p:val>
                                            <p:strVal val="0-#ppt_h/2"/>
                                          </p:val>
                                        </p:tav>
                                        <p:tav tm="100000">
                                          <p:val>
                                            <p:strVal val="#ppt_y"/>
                                          </p:val>
                                        </p:tav>
                                      </p:tavLst>
                                    </p:anim>
                                  </p:childTnLst>
                                </p:cTn>
                              </p:par>
                            </p:childTnLst>
                          </p:cTn>
                        </p:par>
                        <p:par>
                          <p:cTn id="102" fill="hold">
                            <p:stCondLst>
                              <p:cond delay="10500"/>
                            </p:stCondLst>
                            <p:childTnLst>
                              <p:par>
                                <p:cTn id="103" presetID="2" presetClass="entr" presetSubtype="1" fill="hold" nodeType="afterEffect">
                                  <p:stCondLst>
                                    <p:cond delay="0"/>
                                  </p:stCondLst>
                                  <p:childTnLst>
                                    <p:set>
                                      <p:cBhvr>
                                        <p:cTn id="104" dur="1" fill="hold">
                                          <p:stCondLst>
                                            <p:cond delay="0"/>
                                          </p:stCondLst>
                                        </p:cTn>
                                        <p:tgtEl>
                                          <p:spTgt spid="226314">
                                            <p:txEl>
                                              <p:pRg st="3" end="3"/>
                                            </p:txEl>
                                          </p:spTgt>
                                        </p:tgtEl>
                                        <p:attrNameLst>
                                          <p:attrName>style.visibility</p:attrName>
                                        </p:attrNameLst>
                                      </p:cBhvr>
                                      <p:to>
                                        <p:strVal val="visible"/>
                                      </p:to>
                                    </p:set>
                                    <p:anim calcmode="lin" valueType="num">
                                      <p:cBhvr additive="base">
                                        <p:cTn id="105" dur="500" fill="hold"/>
                                        <p:tgtEl>
                                          <p:spTgt spid="226314">
                                            <p:txEl>
                                              <p:pRg st="3" end="3"/>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226314">
                                            <p:txEl>
                                              <p:pRg st="3" end="3"/>
                                            </p:txEl>
                                          </p:spTgt>
                                        </p:tgtEl>
                                        <p:attrNameLst>
                                          <p:attrName>ppt_y</p:attrName>
                                        </p:attrNameLst>
                                      </p:cBhvr>
                                      <p:tavLst>
                                        <p:tav tm="0">
                                          <p:val>
                                            <p:strVal val="0-#ppt_h/2"/>
                                          </p:val>
                                        </p:tav>
                                        <p:tav tm="100000">
                                          <p:val>
                                            <p:strVal val="#ppt_y"/>
                                          </p:val>
                                        </p:tav>
                                      </p:tavLst>
                                    </p:anim>
                                  </p:childTnLst>
                                </p:cTn>
                              </p:par>
                            </p:childTnLst>
                          </p:cTn>
                        </p:par>
                        <p:par>
                          <p:cTn id="107" fill="hold">
                            <p:stCondLst>
                              <p:cond delay="11000"/>
                            </p:stCondLst>
                            <p:childTnLst>
                              <p:par>
                                <p:cTn id="108" presetID="2" presetClass="entr" presetSubtype="1" fill="hold" nodeType="afterEffect">
                                  <p:stCondLst>
                                    <p:cond delay="0"/>
                                  </p:stCondLst>
                                  <p:childTnLst>
                                    <p:set>
                                      <p:cBhvr>
                                        <p:cTn id="109" dur="1" fill="hold">
                                          <p:stCondLst>
                                            <p:cond delay="0"/>
                                          </p:stCondLst>
                                        </p:cTn>
                                        <p:tgtEl>
                                          <p:spTgt spid="226314">
                                            <p:txEl>
                                              <p:pRg st="4" end="4"/>
                                            </p:txEl>
                                          </p:spTgt>
                                        </p:tgtEl>
                                        <p:attrNameLst>
                                          <p:attrName>style.visibility</p:attrName>
                                        </p:attrNameLst>
                                      </p:cBhvr>
                                      <p:to>
                                        <p:strVal val="visible"/>
                                      </p:to>
                                    </p:set>
                                    <p:anim calcmode="lin" valueType="num">
                                      <p:cBhvr additive="base">
                                        <p:cTn id="110" dur="500" fill="hold"/>
                                        <p:tgtEl>
                                          <p:spTgt spid="226314">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226314">
                                            <p:txEl>
                                              <p:pRg st="4" end="4"/>
                                            </p:txEl>
                                          </p:spTgt>
                                        </p:tgtEl>
                                        <p:attrNameLst>
                                          <p:attrName>ppt_y</p:attrName>
                                        </p:attrNameLst>
                                      </p:cBhvr>
                                      <p:tavLst>
                                        <p:tav tm="0">
                                          <p:val>
                                            <p:strVal val="0-#ppt_h/2"/>
                                          </p:val>
                                        </p:tav>
                                        <p:tav tm="100000">
                                          <p:val>
                                            <p:strVal val="#ppt_y"/>
                                          </p:val>
                                        </p:tav>
                                      </p:tavLst>
                                    </p:anim>
                                  </p:childTnLst>
                                </p:cTn>
                              </p:par>
                            </p:childTnLst>
                          </p:cTn>
                        </p:par>
                        <p:par>
                          <p:cTn id="112" fill="hold">
                            <p:stCondLst>
                              <p:cond delay="11500"/>
                            </p:stCondLst>
                            <p:childTnLst>
                              <p:par>
                                <p:cTn id="113" presetID="2" presetClass="entr" presetSubtype="1" fill="hold" nodeType="afterEffect">
                                  <p:stCondLst>
                                    <p:cond delay="0"/>
                                  </p:stCondLst>
                                  <p:childTnLst>
                                    <p:set>
                                      <p:cBhvr>
                                        <p:cTn id="114" dur="1" fill="hold">
                                          <p:stCondLst>
                                            <p:cond delay="0"/>
                                          </p:stCondLst>
                                        </p:cTn>
                                        <p:tgtEl>
                                          <p:spTgt spid="226314">
                                            <p:txEl>
                                              <p:pRg st="5" end="5"/>
                                            </p:txEl>
                                          </p:spTgt>
                                        </p:tgtEl>
                                        <p:attrNameLst>
                                          <p:attrName>style.visibility</p:attrName>
                                        </p:attrNameLst>
                                      </p:cBhvr>
                                      <p:to>
                                        <p:strVal val="visible"/>
                                      </p:to>
                                    </p:set>
                                    <p:anim calcmode="lin" valueType="num">
                                      <p:cBhvr additive="base">
                                        <p:cTn id="115" dur="500" fill="hold"/>
                                        <p:tgtEl>
                                          <p:spTgt spid="226314">
                                            <p:txEl>
                                              <p:pRg st="5" end="5"/>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26314">
                                            <p:txEl>
                                              <p:pRg st="5" end="5"/>
                                            </p:txEl>
                                          </p:spTgt>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2" presetClass="entr" presetSubtype="1" fill="hold" nodeType="afterEffect">
                                  <p:stCondLst>
                                    <p:cond delay="0"/>
                                  </p:stCondLst>
                                  <p:childTnLst>
                                    <p:set>
                                      <p:cBhvr>
                                        <p:cTn id="119" dur="1" fill="hold">
                                          <p:stCondLst>
                                            <p:cond delay="0"/>
                                          </p:stCondLst>
                                        </p:cTn>
                                        <p:tgtEl>
                                          <p:spTgt spid="226314">
                                            <p:txEl>
                                              <p:pRg st="6" end="6"/>
                                            </p:txEl>
                                          </p:spTgt>
                                        </p:tgtEl>
                                        <p:attrNameLst>
                                          <p:attrName>style.visibility</p:attrName>
                                        </p:attrNameLst>
                                      </p:cBhvr>
                                      <p:to>
                                        <p:strVal val="visible"/>
                                      </p:to>
                                    </p:set>
                                    <p:anim calcmode="lin" valueType="num">
                                      <p:cBhvr additive="base">
                                        <p:cTn id="120" dur="500" fill="hold"/>
                                        <p:tgtEl>
                                          <p:spTgt spid="226314">
                                            <p:txEl>
                                              <p:pRg st="6" end="6"/>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226314">
                                            <p:txEl>
                                              <p:pRg st="6" end="6"/>
                                            </p:txEl>
                                          </p:spTgt>
                                        </p:tgtEl>
                                        <p:attrNameLst>
                                          <p:attrName>ppt_y</p:attrName>
                                        </p:attrNameLst>
                                      </p:cBhvr>
                                      <p:tavLst>
                                        <p:tav tm="0">
                                          <p:val>
                                            <p:strVal val="0-#ppt_h/2"/>
                                          </p:val>
                                        </p:tav>
                                        <p:tav tm="100000">
                                          <p:val>
                                            <p:strVal val="#ppt_y"/>
                                          </p:val>
                                        </p:tav>
                                      </p:tavLst>
                                    </p:anim>
                                  </p:childTnLst>
                                </p:cTn>
                              </p:par>
                            </p:childTnLst>
                          </p:cTn>
                        </p:par>
                        <p:par>
                          <p:cTn id="122" fill="hold">
                            <p:stCondLst>
                              <p:cond delay="12500"/>
                            </p:stCondLst>
                            <p:childTnLst>
                              <p:par>
                                <p:cTn id="123" presetID="2" presetClass="entr" presetSubtype="1" fill="hold" grpId="0" nodeType="afterEffect">
                                  <p:stCondLst>
                                    <p:cond delay="0"/>
                                  </p:stCondLst>
                                  <p:childTnLst>
                                    <p:set>
                                      <p:cBhvr>
                                        <p:cTn id="124" dur="1" fill="hold">
                                          <p:stCondLst>
                                            <p:cond delay="0"/>
                                          </p:stCondLst>
                                        </p:cTn>
                                        <p:tgtEl>
                                          <p:spTgt spid="226333"/>
                                        </p:tgtEl>
                                        <p:attrNameLst>
                                          <p:attrName>style.visibility</p:attrName>
                                        </p:attrNameLst>
                                      </p:cBhvr>
                                      <p:to>
                                        <p:strVal val="visible"/>
                                      </p:to>
                                    </p:set>
                                    <p:anim calcmode="lin" valueType="num">
                                      <p:cBhvr additive="base">
                                        <p:cTn id="125" dur="500" fill="hold"/>
                                        <p:tgtEl>
                                          <p:spTgt spid="226333"/>
                                        </p:tgtEl>
                                        <p:attrNameLst>
                                          <p:attrName>ppt_x</p:attrName>
                                        </p:attrNameLst>
                                      </p:cBhvr>
                                      <p:tavLst>
                                        <p:tav tm="0">
                                          <p:val>
                                            <p:strVal val="#ppt_x"/>
                                          </p:val>
                                        </p:tav>
                                        <p:tav tm="100000">
                                          <p:val>
                                            <p:strVal val="#ppt_x"/>
                                          </p:val>
                                        </p:tav>
                                      </p:tavLst>
                                    </p:anim>
                                    <p:anim calcmode="lin" valueType="num">
                                      <p:cBhvr additive="base">
                                        <p:cTn id="126" dur="500" fill="hold"/>
                                        <p:tgtEl>
                                          <p:spTgt spid="226333"/>
                                        </p:tgtEl>
                                        <p:attrNameLst>
                                          <p:attrName>ppt_y</p:attrName>
                                        </p:attrNameLst>
                                      </p:cBhvr>
                                      <p:tavLst>
                                        <p:tav tm="0">
                                          <p:val>
                                            <p:strVal val="0-#ppt_h/2"/>
                                          </p:val>
                                        </p:tav>
                                        <p:tav tm="100000">
                                          <p:val>
                                            <p:strVal val="#ppt_y"/>
                                          </p:val>
                                        </p:tav>
                                      </p:tavLst>
                                    </p:anim>
                                  </p:childTnLst>
                                </p:cTn>
                              </p:par>
                            </p:childTnLst>
                          </p:cTn>
                        </p:par>
                        <p:par>
                          <p:cTn id="127" fill="hold">
                            <p:stCondLst>
                              <p:cond delay="13000"/>
                            </p:stCondLst>
                            <p:childTnLst>
                              <p:par>
                                <p:cTn id="128" presetID="2" presetClass="entr" presetSubtype="1" fill="hold" grpId="0" nodeType="afterEffect">
                                  <p:stCondLst>
                                    <p:cond delay="0"/>
                                  </p:stCondLst>
                                  <p:childTnLst>
                                    <p:set>
                                      <p:cBhvr>
                                        <p:cTn id="129" dur="1" fill="hold">
                                          <p:stCondLst>
                                            <p:cond delay="0"/>
                                          </p:stCondLst>
                                        </p:cTn>
                                        <p:tgtEl>
                                          <p:spTgt spid="226317"/>
                                        </p:tgtEl>
                                        <p:attrNameLst>
                                          <p:attrName>style.visibility</p:attrName>
                                        </p:attrNameLst>
                                      </p:cBhvr>
                                      <p:to>
                                        <p:strVal val="visible"/>
                                      </p:to>
                                    </p:set>
                                    <p:anim calcmode="lin" valueType="num">
                                      <p:cBhvr additive="base">
                                        <p:cTn id="130" dur="500" fill="hold"/>
                                        <p:tgtEl>
                                          <p:spTgt spid="226317"/>
                                        </p:tgtEl>
                                        <p:attrNameLst>
                                          <p:attrName>ppt_x</p:attrName>
                                        </p:attrNameLst>
                                      </p:cBhvr>
                                      <p:tavLst>
                                        <p:tav tm="0">
                                          <p:val>
                                            <p:strVal val="#ppt_x"/>
                                          </p:val>
                                        </p:tav>
                                        <p:tav tm="100000">
                                          <p:val>
                                            <p:strVal val="#ppt_x"/>
                                          </p:val>
                                        </p:tav>
                                      </p:tavLst>
                                    </p:anim>
                                    <p:anim calcmode="lin" valueType="num">
                                      <p:cBhvr additive="base">
                                        <p:cTn id="131" dur="500" fill="hold"/>
                                        <p:tgtEl>
                                          <p:spTgt spid="226317"/>
                                        </p:tgtEl>
                                        <p:attrNameLst>
                                          <p:attrName>ppt_y</p:attrName>
                                        </p:attrNameLst>
                                      </p:cBhvr>
                                      <p:tavLst>
                                        <p:tav tm="0">
                                          <p:val>
                                            <p:strVal val="0-#ppt_h/2"/>
                                          </p:val>
                                        </p:tav>
                                        <p:tav tm="100000">
                                          <p:val>
                                            <p:strVal val="#ppt_y"/>
                                          </p:val>
                                        </p:tav>
                                      </p:tavLst>
                                    </p:anim>
                                  </p:childTnLst>
                                </p:cTn>
                              </p:par>
                            </p:childTnLst>
                          </p:cTn>
                        </p:par>
                        <p:par>
                          <p:cTn id="132" fill="hold">
                            <p:stCondLst>
                              <p:cond delay="13500"/>
                            </p:stCondLst>
                            <p:childTnLst>
                              <p:par>
                                <p:cTn id="133" presetID="2" presetClass="entr" presetSubtype="1" fill="hold" nodeType="afterEffect">
                                  <p:stCondLst>
                                    <p:cond delay="0"/>
                                  </p:stCondLst>
                                  <p:childTnLst>
                                    <p:set>
                                      <p:cBhvr>
                                        <p:cTn id="134" dur="1" fill="hold">
                                          <p:stCondLst>
                                            <p:cond delay="0"/>
                                          </p:stCondLst>
                                        </p:cTn>
                                        <p:tgtEl>
                                          <p:spTgt spid="226318">
                                            <p:txEl>
                                              <p:pRg st="0" end="0"/>
                                            </p:txEl>
                                          </p:spTgt>
                                        </p:tgtEl>
                                        <p:attrNameLst>
                                          <p:attrName>style.visibility</p:attrName>
                                        </p:attrNameLst>
                                      </p:cBhvr>
                                      <p:to>
                                        <p:strVal val="visible"/>
                                      </p:to>
                                    </p:set>
                                    <p:anim calcmode="lin" valueType="num">
                                      <p:cBhvr additive="base">
                                        <p:cTn id="135" dur="500" fill="hold"/>
                                        <p:tgtEl>
                                          <p:spTgt spid="226318">
                                            <p:txEl>
                                              <p:pRg st="0" end="0"/>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226318">
                                            <p:txEl>
                                              <p:pRg st="0" end="0"/>
                                            </p:txEl>
                                          </p:spTgt>
                                        </p:tgtEl>
                                        <p:attrNameLst>
                                          <p:attrName>ppt_y</p:attrName>
                                        </p:attrNameLst>
                                      </p:cBhvr>
                                      <p:tavLst>
                                        <p:tav tm="0">
                                          <p:val>
                                            <p:strVal val="0-#ppt_h/2"/>
                                          </p:val>
                                        </p:tav>
                                        <p:tav tm="100000">
                                          <p:val>
                                            <p:strVal val="#ppt_y"/>
                                          </p:val>
                                        </p:tav>
                                      </p:tavLst>
                                    </p:anim>
                                  </p:childTnLst>
                                </p:cTn>
                              </p:par>
                            </p:childTnLst>
                          </p:cTn>
                        </p:par>
                        <p:par>
                          <p:cTn id="137" fill="hold">
                            <p:stCondLst>
                              <p:cond delay="14000"/>
                            </p:stCondLst>
                            <p:childTnLst>
                              <p:par>
                                <p:cTn id="138" presetID="2" presetClass="entr" presetSubtype="1" fill="hold" nodeType="afterEffect">
                                  <p:stCondLst>
                                    <p:cond delay="0"/>
                                  </p:stCondLst>
                                  <p:childTnLst>
                                    <p:set>
                                      <p:cBhvr>
                                        <p:cTn id="139" dur="1" fill="hold">
                                          <p:stCondLst>
                                            <p:cond delay="0"/>
                                          </p:stCondLst>
                                        </p:cTn>
                                        <p:tgtEl>
                                          <p:spTgt spid="226318">
                                            <p:txEl>
                                              <p:pRg st="1" end="1"/>
                                            </p:txEl>
                                          </p:spTgt>
                                        </p:tgtEl>
                                        <p:attrNameLst>
                                          <p:attrName>style.visibility</p:attrName>
                                        </p:attrNameLst>
                                      </p:cBhvr>
                                      <p:to>
                                        <p:strVal val="visible"/>
                                      </p:to>
                                    </p:set>
                                    <p:anim calcmode="lin" valueType="num">
                                      <p:cBhvr additive="base">
                                        <p:cTn id="140" dur="500" fill="hold"/>
                                        <p:tgtEl>
                                          <p:spTgt spid="226318">
                                            <p:txEl>
                                              <p:pRg st="1" end="1"/>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226318">
                                            <p:txEl>
                                              <p:pRg st="1" end="1"/>
                                            </p:txEl>
                                          </p:spTgt>
                                        </p:tgtEl>
                                        <p:attrNameLst>
                                          <p:attrName>ppt_y</p:attrName>
                                        </p:attrNameLst>
                                      </p:cBhvr>
                                      <p:tavLst>
                                        <p:tav tm="0">
                                          <p:val>
                                            <p:strVal val="0-#ppt_h/2"/>
                                          </p:val>
                                        </p:tav>
                                        <p:tav tm="100000">
                                          <p:val>
                                            <p:strVal val="#ppt_y"/>
                                          </p:val>
                                        </p:tav>
                                      </p:tavLst>
                                    </p:anim>
                                  </p:childTnLst>
                                </p:cTn>
                              </p:par>
                            </p:childTnLst>
                          </p:cTn>
                        </p:par>
                        <p:par>
                          <p:cTn id="142" fill="hold">
                            <p:stCondLst>
                              <p:cond delay="14500"/>
                            </p:stCondLst>
                            <p:childTnLst>
                              <p:par>
                                <p:cTn id="143" presetID="2" presetClass="entr" presetSubtype="1" fill="hold" nodeType="afterEffect">
                                  <p:stCondLst>
                                    <p:cond delay="0"/>
                                  </p:stCondLst>
                                  <p:childTnLst>
                                    <p:set>
                                      <p:cBhvr>
                                        <p:cTn id="144" dur="1" fill="hold">
                                          <p:stCondLst>
                                            <p:cond delay="0"/>
                                          </p:stCondLst>
                                        </p:cTn>
                                        <p:tgtEl>
                                          <p:spTgt spid="226318">
                                            <p:txEl>
                                              <p:pRg st="2" end="2"/>
                                            </p:txEl>
                                          </p:spTgt>
                                        </p:tgtEl>
                                        <p:attrNameLst>
                                          <p:attrName>style.visibility</p:attrName>
                                        </p:attrNameLst>
                                      </p:cBhvr>
                                      <p:to>
                                        <p:strVal val="visible"/>
                                      </p:to>
                                    </p:set>
                                    <p:anim calcmode="lin" valueType="num">
                                      <p:cBhvr additive="base">
                                        <p:cTn id="145" dur="500" fill="hold"/>
                                        <p:tgtEl>
                                          <p:spTgt spid="226318">
                                            <p:txEl>
                                              <p:pRg st="2" end="2"/>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226318">
                                            <p:txEl>
                                              <p:pRg st="2" end="2"/>
                                            </p:txEl>
                                          </p:spTgt>
                                        </p:tgtEl>
                                        <p:attrNameLst>
                                          <p:attrName>ppt_y</p:attrName>
                                        </p:attrNameLst>
                                      </p:cBhvr>
                                      <p:tavLst>
                                        <p:tav tm="0">
                                          <p:val>
                                            <p:strVal val="0-#ppt_h/2"/>
                                          </p:val>
                                        </p:tav>
                                        <p:tav tm="100000">
                                          <p:val>
                                            <p:strVal val="#ppt_y"/>
                                          </p:val>
                                        </p:tav>
                                      </p:tavLst>
                                    </p:anim>
                                  </p:childTnLst>
                                </p:cTn>
                              </p:par>
                            </p:childTnLst>
                          </p:cTn>
                        </p:par>
                        <p:par>
                          <p:cTn id="147" fill="hold">
                            <p:stCondLst>
                              <p:cond delay="15000"/>
                            </p:stCondLst>
                            <p:childTnLst>
                              <p:par>
                                <p:cTn id="148" presetID="2" presetClass="entr" presetSubtype="1" fill="hold" nodeType="afterEffect">
                                  <p:stCondLst>
                                    <p:cond delay="0"/>
                                  </p:stCondLst>
                                  <p:childTnLst>
                                    <p:set>
                                      <p:cBhvr>
                                        <p:cTn id="149" dur="1" fill="hold">
                                          <p:stCondLst>
                                            <p:cond delay="0"/>
                                          </p:stCondLst>
                                        </p:cTn>
                                        <p:tgtEl>
                                          <p:spTgt spid="226318">
                                            <p:txEl>
                                              <p:pRg st="3" end="3"/>
                                            </p:txEl>
                                          </p:spTgt>
                                        </p:tgtEl>
                                        <p:attrNameLst>
                                          <p:attrName>style.visibility</p:attrName>
                                        </p:attrNameLst>
                                      </p:cBhvr>
                                      <p:to>
                                        <p:strVal val="visible"/>
                                      </p:to>
                                    </p:set>
                                    <p:anim calcmode="lin" valueType="num">
                                      <p:cBhvr additive="base">
                                        <p:cTn id="150" dur="500" fill="hold"/>
                                        <p:tgtEl>
                                          <p:spTgt spid="226318">
                                            <p:txEl>
                                              <p:pRg st="3" end="3"/>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226318">
                                            <p:txEl>
                                              <p:pRg st="3" end="3"/>
                                            </p:txEl>
                                          </p:spTgt>
                                        </p:tgtEl>
                                        <p:attrNameLst>
                                          <p:attrName>ppt_y</p:attrName>
                                        </p:attrNameLst>
                                      </p:cBhvr>
                                      <p:tavLst>
                                        <p:tav tm="0">
                                          <p:val>
                                            <p:strVal val="0-#ppt_h/2"/>
                                          </p:val>
                                        </p:tav>
                                        <p:tav tm="100000">
                                          <p:val>
                                            <p:strVal val="#ppt_y"/>
                                          </p:val>
                                        </p:tav>
                                      </p:tavLst>
                                    </p:anim>
                                  </p:childTnLst>
                                </p:cTn>
                              </p:par>
                            </p:childTnLst>
                          </p:cTn>
                        </p:par>
                        <p:par>
                          <p:cTn id="152" fill="hold">
                            <p:stCondLst>
                              <p:cond delay="15500"/>
                            </p:stCondLst>
                            <p:childTnLst>
                              <p:par>
                                <p:cTn id="153" presetID="2" presetClass="entr" presetSubtype="1" fill="hold" nodeType="afterEffect">
                                  <p:stCondLst>
                                    <p:cond delay="0"/>
                                  </p:stCondLst>
                                  <p:childTnLst>
                                    <p:set>
                                      <p:cBhvr>
                                        <p:cTn id="154" dur="1" fill="hold">
                                          <p:stCondLst>
                                            <p:cond delay="0"/>
                                          </p:stCondLst>
                                        </p:cTn>
                                        <p:tgtEl>
                                          <p:spTgt spid="226318">
                                            <p:txEl>
                                              <p:pRg st="4" end="4"/>
                                            </p:txEl>
                                          </p:spTgt>
                                        </p:tgtEl>
                                        <p:attrNameLst>
                                          <p:attrName>style.visibility</p:attrName>
                                        </p:attrNameLst>
                                      </p:cBhvr>
                                      <p:to>
                                        <p:strVal val="visible"/>
                                      </p:to>
                                    </p:set>
                                    <p:anim calcmode="lin" valueType="num">
                                      <p:cBhvr additive="base">
                                        <p:cTn id="155" dur="500" fill="hold"/>
                                        <p:tgtEl>
                                          <p:spTgt spid="226318">
                                            <p:txEl>
                                              <p:pRg st="4" end="4"/>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226318">
                                            <p:txEl>
                                              <p:pRg st="4" end="4"/>
                                            </p:txEl>
                                          </p:spTgt>
                                        </p:tgtEl>
                                        <p:attrNameLst>
                                          <p:attrName>ppt_y</p:attrName>
                                        </p:attrNameLst>
                                      </p:cBhvr>
                                      <p:tavLst>
                                        <p:tav tm="0">
                                          <p:val>
                                            <p:strVal val="0-#ppt_h/2"/>
                                          </p:val>
                                        </p:tav>
                                        <p:tav tm="100000">
                                          <p:val>
                                            <p:strVal val="#ppt_y"/>
                                          </p:val>
                                        </p:tav>
                                      </p:tavLst>
                                    </p:anim>
                                  </p:childTnLst>
                                </p:cTn>
                              </p:par>
                            </p:childTnLst>
                          </p:cTn>
                        </p:par>
                        <p:par>
                          <p:cTn id="157" fill="hold">
                            <p:stCondLst>
                              <p:cond delay="16000"/>
                            </p:stCondLst>
                            <p:childTnLst>
                              <p:par>
                                <p:cTn id="158" presetID="2" presetClass="entr" presetSubtype="1" fill="hold" nodeType="afterEffect">
                                  <p:stCondLst>
                                    <p:cond delay="0"/>
                                  </p:stCondLst>
                                  <p:childTnLst>
                                    <p:set>
                                      <p:cBhvr>
                                        <p:cTn id="159" dur="1" fill="hold">
                                          <p:stCondLst>
                                            <p:cond delay="0"/>
                                          </p:stCondLst>
                                        </p:cTn>
                                        <p:tgtEl>
                                          <p:spTgt spid="226318">
                                            <p:txEl>
                                              <p:pRg st="5" end="5"/>
                                            </p:txEl>
                                          </p:spTgt>
                                        </p:tgtEl>
                                        <p:attrNameLst>
                                          <p:attrName>style.visibility</p:attrName>
                                        </p:attrNameLst>
                                      </p:cBhvr>
                                      <p:to>
                                        <p:strVal val="visible"/>
                                      </p:to>
                                    </p:set>
                                    <p:anim calcmode="lin" valueType="num">
                                      <p:cBhvr additive="base">
                                        <p:cTn id="160" dur="500" fill="hold"/>
                                        <p:tgtEl>
                                          <p:spTgt spid="226318">
                                            <p:txEl>
                                              <p:pRg st="5" end="5"/>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226318">
                                            <p:txEl>
                                              <p:pRg st="5" end="5"/>
                                            </p:txEl>
                                          </p:spTgt>
                                        </p:tgtEl>
                                        <p:attrNameLst>
                                          <p:attrName>ppt_y</p:attrName>
                                        </p:attrNameLst>
                                      </p:cBhvr>
                                      <p:tavLst>
                                        <p:tav tm="0">
                                          <p:val>
                                            <p:strVal val="0-#ppt_h/2"/>
                                          </p:val>
                                        </p:tav>
                                        <p:tav tm="100000">
                                          <p:val>
                                            <p:strVal val="#ppt_y"/>
                                          </p:val>
                                        </p:tav>
                                      </p:tavLst>
                                    </p:anim>
                                  </p:childTnLst>
                                </p:cTn>
                              </p:par>
                            </p:childTnLst>
                          </p:cTn>
                        </p:par>
                        <p:par>
                          <p:cTn id="162" fill="hold">
                            <p:stCondLst>
                              <p:cond delay="16500"/>
                            </p:stCondLst>
                            <p:childTnLst>
                              <p:par>
                                <p:cTn id="163" presetID="2" presetClass="entr" presetSubtype="1" fill="hold" nodeType="afterEffect">
                                  <p:stCondLst>
                                    <p:cond delay="0"/>
                                  </p:stCondLst>
                                  <p:childTnLst>
                                    <p:set>
                                      <p:cBhvr>
                                        <p:cTn id="164" dur="1" fill="hold">
                                          <p:stCondLst>
                                            <p:cond delay="0"/>
                                          </p:stCondLst>
                                        </p:cTn>
                                        <p:tgtEl>
                                          <p:spTgt spid="226318">
                                            <p:txEl>
                                              <p:pRg st="6" end="6"/>
                                            </p:txEl>
                                          </p:spTgt>
                                        </p:tgtEl>
                                        <p:attrNameLst>
                                          <p:attrName>style.visibility</p:attrName>
                                        </p:attrNameLst>
                                      </p:cBhvr>
                                      <p:to>
                                        <p:strVal val="visible"/>
                                      </p:to>
                                    </p:set>
                                    <p:anim calcmode="lin" valueType="num">
                                      <p:cBhvr additive="base">
                                        <p:cTn id="165" dur="500" fill="hold"/>
                                        <p:tgtEl>
                                          <p:spTgt spid="226318">
                                            <p:txEl>
                                              <p:pRg st="6" end="6"/>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226318">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9" grpId="0"/>
      <p:bldP spid="226313" grpId="0"/>
      <p:bldP spid="226317" grpId="0"/>
      <p:bldP spid="226322" grpId="0"/>
      <p:bldP spid="226322" grpId="1"/>
      <p:bldP spid="226326" grpId="0"/>
      <p:bldP spid="226330" grpId="0"/>
      <p:bldP spid="226331" grpId="0" animBg="1"/>
      <p:bldP spid="226332" grpId="0" animBg="1"/>
      <p:bldP spid="2263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z="3600" dirty="0" smtClean="0"/>
              <a:t>Our Regular Clients</a:t>
            </a:r>
            <a:endParaRPr lang="en-US" sz="2000" dirty="0"/>
          </a:p>
        </p:txBody>
      </p:sp>
      <p:sp>
        <p:nvSpPr>
          <p:cNvPr id="236547" name="AutoShape 3"/>
          <p:cNvSpPr>
            <a:spLocks noChangeArrowheads="1"/>
          </p:cNvSpPr>
          <p:nvPr/>
        </p:nvSpPr>
        <p:spPr bwMode="gray">
          <a:xfrm>
            <a:off x="452438" y="1444625"/>
            <a:ext cx="2439987" cy="2000250"/>
          </a:xfrm>
          <a:prstGeom prst="rightArrowCallout">
            <a:avLst>
              <a:gd name="adj1" fmla="val 28435"/>
              <a:gd name="adj2" fmla="val 21477"/>
              <a:gd name="adj3" fmla="val 8889"/>
              <a:gd name="adj4" fmla="val 86532"/>
            </a:avLst>
          </a:prstGeom>
          <a:gradFill rotWithShape="1">
            <a:gsLst>
              <a:gs pos="0">
                <a:schemeClr val="accent2"/>
              </a:gs>
              <a:gs pos="50000">
                <a:schemeClr val="accent2">
                  <a:gamma/>
                  <a:tint val="63529"/>
                  <a:invGamma/>
                  <a:alpha val="89999"/>
                </a:schemeClr>
              </a:gs>
              <a:gs pos="100000">
                <a:schemeClr val="accent2"/>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chemeClr val="accent2"/>
            </a:extrusionClr>
          </a:sp3d>
        </p:spPr>
        <p:txBody>
          <a:bodyPr wrap="none" anchor="ctr">
            <a:flatTx/>
          </a:bodyPr>
          <a:lstStyle/>
          <a:p>
            <a:endParaRPr lang="en-US"/>
          </a:p>
        </p:txBody>
      </p:sp>
      <p:sp>
        <p:nvSpPr>
          <p:cNvPr id="236548" name="AutoShape 4"/>
          <p:cNvSpPr>
            <a:spLocks noChangeArrowheads="1"/>
          </p:cNvSpPr>
          <p:nvPr/>
        </p:nvSpPr>
        <p:spPr bwMode="gray">
          <a:xfrm>
            <a:off x="3094038" y="1444625"/>
            <a:ext cx="2439987" cy="2000250"/>
          </a:xfrm>
          <a:prstGeom prst="rightArrowCallout">
            <a:avLst>
              <a:gd name="adj1" fmla="val 28435"/>
              <a:gd name="adj2" fmla="val 21477"/>
              <a:gd name="adj3" fmla="val 8889"/>
              <a:gd name="adj4" fmla="val 86532"/>
            </a:avLst>
          </a:prstGeom>
          <a:gradFill rotWithShape="1">
            <a:gsLst>
              <a:gs pos="0">
                <a:srgbClr val="99CCFF">
                  <a:alpha val="89999"/>
                </a:srgbClr>
              </a:gs>
              <a:gs pos="100000">
                <a:srgbClr val="CCECFF"/>
              </a:gs>
            </a:gsLst>
            <a:lin ang="2700000" scaled="1"/>
          </a:gradFill>
          <a:ln w="9525" algn="ctr">
            <a:noFill/>
            <a:miter lim="800000"/>
            <a:headEnd/>
            <a:tailEnd/>
          </a:ln>
          <a:effectLst/>
          <a:scene3d>
            <a:camera prst="legacyPerspectiveTopRight"/>
            <a:lightRig rig="legacyFlat3" dir="b"/>
          </a:scene3d>
          <a:sp3d extrusionH="163500" prstMaterial="legacyMetal">
            <a:bevelT w="13500" h="13500" prst="angle"/>
            <a:bevelB w="13500" h="13500" prst="angle"/>
            <a:extrusionClr>
              <a:srgbClr val="99CCFF"/>
            </a:extrusionClr>
          </a:sp3d>
        </p:spPr>
        <p:txBody>
          <a:bodyPr wrap="none" anchor="ctr">
            <a:flatTx/>
          </a:bodyPr>
          <a:lstStyle/>
          <a:p>
            <a:endParaRPr lang="en-US"/>
          </a:p>
        </p:txBody>
      </p:sp>
      <p:sp>
        <p:nvSpPr>
          <p:cNvPr id="236549" name="Rectangle 5"/>
          <p:cNvSpPr>
            <a:spLocks noChangeArrowheads="1"/>
          </p:cNvSpPr>
          <p:nvPr/>
        </p:nvSpPr>
        <p:spPr bwMode="gray">
          <a:xfrm>
            <a:off x="3094038" y="1371600"/>
            <a:ext cx="2109787" cy="515938"/>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headEnd/>
            <a:tailEnd/>
          </a:ln>
          <a:effectLst/>
          <a:scene3d>
            <a:camera prst="legacyPerspectiveTopRight"/>
            <a:lightRig rig="legacyFlat3" dir="b"/>
          </a:scene3d>
          <a:sp3d extrusionH="227000" prstMaterial="legacyMetal">
            <a:bevelT w="13500" h="13500" prst="angle"/>
            <a:bevelB w="13500" h="13500" prst="angle"/>
            <a:extrusionClr>
              <a:schemeClr val="accent1"/>
            </a:extrusionClr>
          </a:sp3d>
        </p:spPr>
        <p:txBody>
          <a:bodyPr wrap="none" anchor="ctr">
            <a:flatTx/>
          </a:bodyPr>
          <a:lstStyle/>
          <a:p>
            <a:endParaRPr lang="en-US"/>
          </a:p>
        </p:txBody>
      </p:sp>
      <p:sp>
        <p:nvSpPr>
          <p:cNvPr id="236550" name="AutoShape 6"/>
          <p:cNvSpPr>
            <a:spLocks noChangeArrowheads="1"/>
          </p:cNvSpPr>
          <p:nvPr/>
        </p:nvSpPr>
        <p:spPr bwMode="gray">
          <a:xfrm rot="5400000">
            <a:off x="5631656" y="1539082"/>
            <a:ext cx="2308225" cy="2119312"/>
          </a:xfrm>
          <a:prstGeom prst="rightArrowCallout">
            <a:avLst>
              <a:gd name="adj1" fmla="val 28435"/>
              <a:gd name="adj2" fmla="val 21477"/>
              <a:gd name="adj3" fmla="val 7937"/>
              <a:gd name="adj4" fmla="val 86532"/>
            </a:avLst>
          </a:prstGeom>
          <a:gradFill rotWithShape="1">
            <a:gsLst>
              <a:gs pos="0">
                <a:schemeClr val="accent2"/>
              </a:gs>
              <a:gs pos="50000">
                <a:schemeClr val="accent2">
                  <a:gamma/>
                  <a:tint val="48627"/>
                  <a:invGamma/>
                  <a:alpha val="89999"/>
                </a:schemeClr>
              </a:gs>
              <a:gs pos="100000">
                <a:schemeClr val="accent2"/>
              </a:gs>
            </a:gsLst>
            <a:lin ang="2700000" scaled="1"/>
          </a:gradFill>
          <a:ln w="9525" algn="ctr">
            <a:noFill/>
            <a:miter lim="800000"/>
            <a:headEnd/>
            <a:tailEnd/>
          </a:ln>
          <a:effectLst/>
          <a:scene3d>
            <a:camera prst="legacyPerspectiveTop"/>
            <a:lightRig rig="legacyFlat3" dir="b"/>
          </a:scene3d>
          <a:sp3d extrusionH="163500" prstMaterial="legacyMetal">
            <a:bevelT w="13500" h="13500" prst="angle"/>
            <a:bevelB w="13500" h="13500" prst="angle"/>
            <a:extrusionClr>
              <a:srgbClr val="99CCFF"/>
            </a:extrusionClr>
          </a:sp3d>
        </p:spPr>
        <p:txBody>
          <a:bodyPr wrap="none" anchor="ctr">
            <a:flatTx/>
          </a:bodyPr>
          <a:lstStyle/>
          <a:p>
            <a:endParaRPr lang="en-US"/>
          </a:p>
        </p:txBody>
      </p:sp>
      <p:sp>
        <p:nvSpPr>
          <p:cNvPr id="236551" name="Rectangle 7"/>
          <p:cNvSpPr>
            <a:spLocks noChangeArrowheads="1"/>
          </p:cNvSpPr>
          <p:nvPr/>
        </p:nvSpPr>
        <p:spPr bwMode="gray">
          <a:xfrm>
            <a:off x="5726113" y="1371600"/>
            <a:ext cx="2119312" cy="515938"/>
          </a:xfrm>
          <a:prstGeom prst="rect">
            <a:avLst/>
          </a:prstGeom>
          <a:gradFill rotWithShape="1">
            <a:gsLst>
              <a:gs pos="0">
                <a:schemeClr val="accent2"/>
              </a:gs>
              <a:gs pos="50000">
                <a:schemeClr val="accent2">
                  <a:gamma/>
                  <a:shade val="81961"/>
                  <a:invGamma/>
                </a:schemeClr>
              </a:gs>
              <a:gs pos="100000">
                <a:schemeClr val="accent2"/>
              </a:gs>
            </a:gsLst>
            <a:lin ang="2700000" scaled="1"/>
          </a:gradFill>
          <a:ln w="9525" algn="ctr">
            <a:noFill/>
            <a:miter lim="800000"/>
            <a:headEnd/>
            <a:tailEnd/>
          </a:ln>
          <a:effectLst/>
          <a:scene3d>
            <a:camera prst="legacyPerspectiveTop"/>
            <a:lightRig rig="legacyFlat3" dir="b"/>
          </a:scene3d>
          <a:sp3d extrusionH="163500" prstMaterial="legacyMetal">
            <a:bevelT w="13500" h="13500" prst="angle"/>
            <a:bevelB w="13500" h="13500" prst="angle"/>
            <a:extrusionClr>
              <a:schemeClr val="accent2"/>
            </a:extrusionClr>
          </a:sp3d>
        </p:spPr>
        <p:txBody>
          <a:bodyPr wrap="none" anchor="ctr">
            <a:flatTx/>
          </a:bodyPr>
          <a:lstStyle/>
          <a:p>
            <a:endParaRPr lang="en-US"/>
          </a:p>
        </p:txBody>
      </p:sp>
      <p:sp>
        <p:nvSpPr>
          <p:cNvPr id="236552" name="AutoShape 8"/>
          <p:cNvSpPr>
            <a:spLocks noChangeArrowheads="1"/>
          </p:cNvSpPr>
          <p:nvPr/>
        </p:nvSpPr>
        <p:spPr bwMode="gray">
          <a:xfrm flipH="1">
            <a:off x="2787650" y="4056063"/>
            <a:ext cx="2439988" cy="2000250"/>
          </a:xfrm>
          <a:prstGeom prst="rightArrowCallout">
            <a:avLst>
              <a:gd name="adj1" fmla="val 28435"/>
              <a:gd name="adj2" fmla="val 21477"/>
              <a:gd name="adj3" fmla="val 8889"/>
              <a:gd name="adj4" fmla="val 86532"/>
            </a:avLst>
          </a:prstGeom>
          <a:gradFill rotWithShape="1">
            <a:gsLst>
              <a:gs pos="0">
                <a:schemeClr val="accent2"/>
              </a:gs>
              <a:gs pos="50000">
                <a:schemeClr val="accent2">
                  <a:gamma/>
                  <a:tint val="63529"/>
                  <a:invGamma/>
                  <a:alpha val="89999"/>
                </a:schemeClr>
              </a:gs>
              <a:gs pos="100000">
                <a:schemeClr val="accent2"/>
              </a:gs>
            </a:gsLst>
            <a:lin ang="2700000" scaled="1"/>
          </a:gradFill>
          <a:ln w="9525" algn="ctr">
            <a:noFill/>
            <a:miter lim="800000"/>
            <a:headEnd/>
            <a:tailEnd/>
          </a:ln>
          <a:effectLst/>
          <a:scene3d>
            <a:camera prst="legacyPerspectiveTopLeft"/>
            <a:lightRig rig="legacyFlat3" dir="b"/>
          </a:scene3d>
          <a:sp3d extrusionH="163500" prstMaterial="legacyMetal">
            <a:bevelT w="13500" h="13500" prst="angle"/>
            <a:bevelB w="13500" h="13500" prst="angle"/>
            <a:extrusionClr>
              <a:schemeClr val="accent2"/>
            </a:extrusionClr>
          </a:sp3d>
        </p:spPr>
        <p:txBody>
          <a:bodyPr wrap="none" anchor="ctr">
            <a:flatTx/>
          </a:bodyPr>
          <a:lstStyle/>
          <a:p>
            <a:endParaRPr lang="en-US"/>
          </a:p>
        </p:txBody>
      </p:sp>
      <p:sp>
        <p:nvSpPr>
          <p:cNvPr id="236553" name="Rectangle 9"/>
          <p:cNvSpPr>
            <a:spLocks noChangeArrowheads="1"/>
          </p:cNvSpPr>
          <p:nvPr/>
        </p:nvSpPr>
        <p:spPr bwMode="gray">
          <a:xfrm>
            <a:off x="3114675" y="3900488"/>
            <a:ext cx="2112963" cy="515937"/>
          </a:xfrm>
          <a:prstGeom prst="rect">
            <a:avLst/>
          </a:prstGeom>
          <a:gradFill rotWithShape="1">
            <a:gsLst>
              <a:gs pos="0">
                <a:schemeClr val="accent2"/>
              </a:gs>
              <a:gs pos="50000">
                <a:schemeClr val="accent2">
                  <a:gamma/>
                  <a:shade val="87843"/>
                  <a:invGamma/>
                </a:schemeClr>
              </a:gs>
              <a:gs pos="100000">
                <a:schemeClr val="accent2"/>
              </a:gs>
            </a:gsLst>
            <a:lin ang="2700000" scaled="1"/>
          </a:gradFill>
          <a:ln w="9525" algn="ctr">
            <a:noFill/>
            <a:miter lim="800000"/>
            <a:headEnd/>
            <a:tailEnd/>
          </a:ln>
          <a:effectLst/>
          <a:scene3d>
            <a:camera prst="legacyPerspectiveTopLeft"/>
            <a:lightRig rig="legacyFlat3" dir="b"/>
          </a:scene3d>
          <a:sp3d extrusionH="188900" prstMaterial="legacyMetal">
            <a:bevelT w="13500" h="13500" prst="angle"/>
            <a:bevelB w="13500" h="13500" prst="angle"/>
            <a:extrusionClr>
              <a:schemeClr val="accent2"/>
            </a:extrusionClr>
          </a:sp3d>
        </p:spPr>
        <p:txBody>
          <a:bodyPr wrap="none" anchor="ctr">
            <a:flatTx/>
          </a:bodyPr>
          <a:lstStyle/>
          <a:p>
            <a:endParaRPr lang="en-US"/>
          </a:p>
        </p:txBody>
      </p:sp>
      <p:sp>
        <p:nvSpPr>
          <p:cNvPr id="236554" name="AutoShape 10"/>
          <p:cNvSpPr>
            <a:spLocks noChangeArrowheads="1"/>
          </p:cNvSpPr>
          <p:nvPr/>
        </p:nvSpPr>
        <p:spPr bwMode="gray">
          <a:xfrm flipH="1">
            <a:off x="5399088" y="4056063"/>
            <a:ext cx="2439987" cy="2000250"/>
          </a:xfrm>
          <a:prstGeom prst="rightArrowCallout">
            <a:avLst>
              <a:gd name="adj1" fmla="val 28435"/>
              <a:gd name="adj2" fmla="val 21477"/>
              <a:gd name="adj3" fmla="val 8889"/>
              <a:gd name="adj4" fmla="val 86532"/>
            </a:avLst>
          </a:prstGeom>
          <a:gradFill rotWithShape="1">
            <a:gsLst>
              <a:gs pos="0">
                <a:srgbClr val="99CCFF">
                  <a:alpha val="89999"/>
                </a:srgbClr>
              </a:gs>
              <a:gs pos="100000">
                <a:srgbClr val="CCECFF"/>
              </a:gs>
            </a:gsLst>
            <a:lin ang="2700000" scaled="1"/>
          </a:gradFill>
          <a:ln w="9525" algn="ctr">
            <a:noFill/>
            <a:miter lim="800000"/>
            <a:headEnd/>
            <a:tailEnd/>
          </a:ln>
          <a:effectLst/>
          <a:scene3d>
            <a:camera prst="legacyPerspectiveTopLeft"/>
            <a:lightRig rig="legacyFlat3" dir="b"/>
          </a:scene3d>
          <a:sp3d extrusionH="163500" prstMaterial="legacyMetal">
            <a:bevelT w="13500" h="13500" prst="angle"/>
            <a:bevelB w="13500" h="13500" prst="angle"/>
            <a:extrusionClr>
              <a:srgbClr val="99CCFF"/>
            </a:extrusionClr>
          </a:sp3d>
        </p:spPr>
        <p:txBody>
          <a:bodyPr wrap="none" anchor="ctr">
            <a:flatTx/>
          </a:bodyPr>
          <a:lstStyle/>
          <a:p>
            <a:endParaRPr lang="en-US"/>
          </a:p>
        </p:txBody>
      </p:sp>
      <p:sp>
        <p:nvSpPr>
          <p:cNvPr id="236555" name="Rectangle 11"/>
          <p:cNvSpPr>
            <a:spLocks noChangeArrowheads="1"/>
          </p:cNvSpPr>
          <p:nvPr/>
        </p:nvSpPr>
        <p:spPr bwMode="gray">
          <a:xfrm>
            <a:off x="5729288" y="3910013"/>
            <a:ext cx="2119312" cy="515937"/>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headEnd/>
            <a:tailEnd/>
          </a:ln>
          <a:effectLst/>
          <a:scene3d>
            <a:camera prst="legacyPerspectiveTopLeft"/>
            <a:lightRig rig="legacyFlat3" dir="b"/>
          </a:scene3d>
          <a:sp3d extrusionH="227000" prstMaterial="legacyMetal">
            <a:bevelT w="13500" h="13500" prst="angle"/>
            <a:bevelB w="13500" h="13500" prst="angle"/>
            <a:extrusionClr>
              <a:schemeClr val="accent1"/>
            </a:extrusionClr>
          </a:sp3d>
        </p:spPr>
        <p:txBody>
          <a:bodyPr wrap="none" anchor="ctr">
            <a:flatTx/>
          </a:bodyPr>
          <a:lstStyle/>
          <a:p>
            <a:endParaRPr lang="en-US"/>
          </a:p>
        </p:txBody>
      </p:sp>
      <p:sp>
        <p:nvSpPr>
          <p:cNvPr id="236556" name="Rectangle 12"/>
          <p:cNvSpPr>
            <a:spLocks noChangeArrowheads="1"/>
          </p:cNvSpPr>
          <p:nvPr/>
        </p:nvSpPr>
        <p:spPr bwMode="gray">
          <a:xfrm>
            <a:off x="450850" y="1371600"/>
            <a:ext cx="2114550" cy="515938"/>
          </a:xfrm>
          <a:prstGeom prst="rect">
            <a:avLst/>
          </a:prstGeom>
          <a:gradFill rotWithShape="1">
            <a:gsLst>
              <a:gs pos="0">
                <a:schemeClr val="accent2"/>
              </a:gs>
              <a:gs pos="50000">
                <a:schemeClr val="accent2">
                  <a:gamma/>
                  <a:shade val="87843"/>
                  <a:invGamma/>
                </a:schemeClr>
              </a:gs>
              <a:gs pos="100000">
                <a:schemeClr val="accent2"/>
              </a:gs>
            </a:gsLst>
            <a:lin ang="2700000" scaled="1"/>
          </a:gradFill>
          <a:ln w="9525" algn="ctr">
            <a:noFill/>
            <a:miter lim="800000"/>
            <a:headEnd/>
            <a:tailEnd/>
          </a:ln>
          <a:effectLst/>
          <a:scene3d>
            <a:camera prst="legacyPerspectiveTopRight"/>
            <a:lightRig rig="legacyFlat3" dir="b"/>
          </a:scene3d>
          <a:sp3d extrusionH="227000" prstMaterial="legacyMetal">
            <a:bevelT w="13500" h="13500" prst="angle"/>
            <a:bevelB w="13500" h="13500" prst="angle"/>
            <a:extrusionClr>
              <a:schemeClr val="accent2"/>
            </a:extrusionClr>
          </a:sp3d>
        </p:spPr>
        <p:txBody>
          <a:bodyPr wrap="none" anchor="ctr">
            <a:flatTx/>
          </a:bodyPr>
          <a:lstStyle/>
          <a:p>
            <a:endParaRPr lang="en-US"/>
          </a:p>
        </p:txBody>
      </p:sp>
      <p:sp>
        <p:nvSpPr>
          <p:cNvPr id="236557" name="Text Box 13"/>
          <p:cNvSpPr txBox="1">
            <a:spLocks noChangeArrowheads="1"/>
          </p:cNvSpPr>
          <p:nvPr/>
        </p:nvSpPr>
        <p:spPr bwMode="gray">
          <a:xfrm>
            <a:off x="739775" y="1447800"/>
            <a:ext cx="1534394"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rgbClr val="FFFFFF"/>
                </a:solidFill>
              </a:rPr>
              <a:t>   </a:t>
            </a:r>
            <a:r>
              <a:rPr lang="en-US" sz="1400" b="1" dirty="0" smtClean="0">
                <a:solidFill>
                  <a:schemeClr val="accent1">
                    <a:lumMod val="75000"/>
                  </a:schemeClr>
                </a:solidFill>
              </a:rPr>
              <a:t>Multinationals</a:t>
            </a:r>
            <a:endParaRPr lang="en-US" sz="1400" b="1" dirty="0">
              <a:solidFill>
                <a:schemeClr val="accent1">
                  <a:lumMod val="75000"/>
                </a:schemeClr>
              </a:solidFill>
            </a:endParaRPr>
          </a:p>
        </p:txBody>
      </p:sp>
      <p:sp>
        <p:nvSpPr>
          <p:cNvPr id="236558" name="Text Box 14"/>
          <p:cNvSpPr txBox="1">
            <a:spLocks noChangeArrowheads="1"/>
          </p:cNvSpPr>
          <p:nvPr/>
        </p:nvSpPr>
        <p:spPr bwMode="gray">
          <a:xfrm>
            <a:off x="3416300" y="1447800"/>
            <a:ext cx="1319592" cy="307777"/>
          </a:xfrm>
          <a:prstGeom prst="rect">
            <a:avLst/>
          </a:prstGeom>
          <a:noFill/>
          <a:ln w="9525" algn="ctr">
            <a:noFill/>
            <a:miter lim="800000"/>
            <a:headEnd/>
            <a:tailEnd/>
          </a:ln>
          <a:effectLst/>
        </p:spPr>
        <p:txBody>
          <a:bodyPr wrap="none">
            <a:spAutoFit/>
          </a:bodyPr>
          <a:lstStyle/>
          <a:p>
            <a:pPr eaLnBrk="0" hangingPunct="0"/>
            <a:r>
              <a:rPr lang="en-US" sz="1400" dirty="0" smtClean="0">
                <a:solidFill>
                  <a:srgbClr val="FFFFFF"/>
                </a:solidFill>
              </a:rPr>
              <a:t>    </a:t>
            </a:r>
            <a:r>
              <a:rPr lang="en-US" sz="1400" b="1" dirty="0" smtClean="0">
                <a:solidFill>
                  <a:schemeClr val="accent1">
                    <a:lumMod val="75000"/>
                  </a:schemeClr>
                </a:solidFill>
              </a:rPr>
              <a:t>Embassies</a:t>
            </a:r>
            <a:endParaRPr lang="en-US" sz="1400" b="1" dirty="0">
              <a:solidFill>
                <a:schemeClr val="accent1">
                  <a:lumMod val="75000"/>
                </a:schemeClr>
              </a:solidFill>
            </a:endParaRPr>
          </a:p>
        </p:txBody>
      </p:sp>
      <p:sp>
        <p:nvSpPr>
          <p:cNvPr id="236559" name="Text Box 15"/>
          <p:cNvSpPr txBox="1">
            <a:spLocks noChangeArrowheads="1"/>
          </p:cNvSpPr>
          <p:nvPr/>
        </p:nvSpPr>
        <p:spPr bwMode="gray">
          <a:xfrm>
            <a:off x="5715000" y="1447800"/>
            <a:ext cx="2233304"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chemeClr val="accent1">
                    <a:lumMod val="75000"/>
                  </a:schemeClr>
                </a:solidFill>
              </a:rPr>
              <a:t>UN &amp; Int’l Organizations</a:t>
            </a:r>
            <a:endParaRPr lang="en-US" sz="1400" b="1" dirty="0">
              <a:solidFill>
                <a:schemeClr val="accent1">
                  <a:lumMod val="75000"/>
                </a:schemeClr>
              </a:solidFill>
            </a:endParaRPr>
          </a:p>
        </p:txBody>
      </p:sp>
      <p:sp>
        <p:nvSpPr>
          <p:cNvPr id="236560" name="Text Box 16"/>
          <p:cNvSpPr txBox="1">
            <a:spLocks noChangeArrowheads="1"/>
          </p:cNvSpPr>
          <p:nvPr/>
        </p:nvSpPr>
        <p:spPr bwMode="gray">
          <a:xfrm>
            <a:off x="3416300" y="4003675"/>
            <a:ext cx="1665841"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chemeClr val="accent1">
                    <a:lumMod val="75000"/>
                  </a:schemeClr>
                </a:solidFill>
              </a:rPr>
              <a:t>Private Individual</a:t>
            </a:r>
            <a:endParaRPr lang="en-US" sz="1400" b="1" dirty="0">
              <a:solidFill>
                <a:schemeClr val="accent1">
                  <a:lumMod val="75000"/>
                </a:schemeClr>
              </a:solidFill>
            </a:endParaRPr>
          </a:p>
        </p:txBody>
      </p:sp>
      <p:sp>
        <p:nvSpPr>
          <p:cNvPr id="236561" name="Text Box 17"/>
          <p:cNvSpPr txBox="1">
            <a:spLocks noChangeArrowheads="1"/>
          </p:cNvSpPr>
          <p:nvPr/>
        </p:nvSpPr>
        <p:spPr bwMode="gray">
          <a:xfrm>
            <a:off x="6064250" y="4003675"/>
            <a:ext cx="1625766" cy="307777"/>
          </a:xfrm>
          <a:prstGeom prst="rect">
            <a:avLst/>
          </a:prstGeom>
          <a:noFill/>
          <a:ln w="9525" algn="ctr">
            <a:noFill/>
            <a:miter lim="800000"/>
            <a:headEnd/>
            <a:tailEnd/>
          </a:ln>
          <a:effectLst/>
        </p:spPr>
        <p:txBody>
          <a:bodyPr wrap="none">
            <a:spAutoFit/>
          </a:bodyPr>
          <a:lstStyle/>
          <a:p>
            <a:pPr eaLnBrk="0" hangingPunct="0"/>
            <a:r>
              <a:rPr lang="en-US" sz="1400" b="1" dirty="0" smtClean="0">
                <a:solidFill>
                  <a:schemeClr val="accent1">
                    <a:lumMod val="75000"/>
                  </a:schemeClr>
                </a:solidFill>
              </a:rPr>
              <a:t>Pakistani Offices</a:t>
            </a:r>
            <a:endParaRPr lang="en-US" sz="1400" b="1" dirty="0">
              <a:solidFill>
                <a:schemeClr val="accent1">
                  <a:lumMod val="75000"/>
                </a:schemeClr>
              </a:solidFill>
            </a:endParaRPr>
          </a:p>
        </p:txBody>
      </p:sp>
      <p:sp>
        <p:nvSpPr>
          <p:cNvPr id="236562" name="Text Box 18"/>
          <p:cNvSpPr txBox="1">
            <a:spLocks noChangeArrowheads="1"/>
          </p:cNvSpPr>
          <p:nvPr/>
        </p:nvSpPr>
        <p:spPr bwMode="black">
          <a:xfrm>
            <a:off x="385763" y="4198938"/>
            <a:ext cx="2324100" cy="1323439"/>
          </a:xfrm>
          <a:prstGeom prst="rect">
            <a:avLst/>
          </a:prstGeom>
          <a:noFill/>
          <a:ln w="9525" algn="ctr">
            <a:noFill/>
            <a:miter lim="800000"/>
            <a:headEnd/>
            <a:tailEnd/>
          </a:ln>
          <a:effectLst/>
        </p:spPr>
        <p:txBody>
          <a:bodyPr>
            <a:spAutoFit/>
          </a:bodyPr>
          <a:lstStyle/>
          <a:p>
            <a:pPr eaLnBrk="0" hangingPunct="0"/>
            <a:r>
              <a:rPr lang="en-US" sz="1600" b="1" dirty="0" smtClean="0"/>
              <a:t>BASHIR SONS providing its services to the entire satisfaction of these regular clients</a:t>
            </a:r>
            <a:endParaRPr lang="en-US" sz="1600" b="1" dirty="0"/>
          </a:p>
        </p:txBody>
      </p:sp>
      <p:sp>
        <p:nvSpPr>
          <p:cNvPr id="236563" name="Text Box 19"/>
          <p:cNvSpPr txBox="1">
            <a:spLocks noChangeArrowheads="1"/>
          </p:cNvSpPr>
          <p:nvPr/>
        </p:nvSpPr>
        <p:spPr bwMode="auto">
          <a:xfrm>
            <a:off x="433388" y="2260600"/>
            <a:ext cx="2073275" cy="704104"/>
          </a:xfrm>
          <a:prstGeom prst="rect">
            <a:avLst/>
          </a:prstGeom>
          <a:noFill/>
          <a:ln w="9525">
            <a:noFill/>
            <a:miter lim="800000"/>
            <a:headEnd/>
            <a:tailEnd/>
          </a:ln>
          <a:effectLst/>
        </p:spPr>
        <p:txBody>
          <a:bodyPr>
            <a:spAutoFit/>
          </a:bodyPr>
          <a:lstStyle/>
          <a:p>
            <a:pPr marL="120650" indent="-120650" algn="ctr">
              <a:lnSpc>
                <a:spcPct val="60000"/>
              </a:lnSpc>
              <a:spcBef>
                <a:spcPct val="50000"/>
              </a:spcBef>
              <a:buFontTx/>
              <a:buChar char="•"/>
            </a:pPr>
            <a:r>
              <a:rPr lang="en-US" sz="1400" b="1" dirty="0" smtClean="0">
                <a:solidFill>
                  <a:schemeClr val="accent1">
                    <a:lumMod val="75000"/>
                  </a:schemeClr>
                </a:solidFill>
              </a:rPr>
              <a:t>Page</a:t>
            </a:r>
            <a:endParaRPr lang="en-US" sz="1400" b="1" dirty="0">
              <a:solidFill>
                <a:schemeClr val="accent1">
                  <a:lumMod val="75000"/>
                </a:schemeClr>
              </a:solidFill>
            </a:endParaRPr>
          </a:p>
          <a:p>
            <a:pPr marL="120650" indent="-120650" algn="ctr">
              <a:lnSpc>
                <a:spcPct val="60000"/>
              </a:lnSpc>
              <a:spcBef>
                <a:spcPct val="50000"/>
              </a:spcBef>
              <a:buFontTx/>
              <a:buChar char="•"/>
            </a:pPr>
            <a:r>
              <a:rPr lang="en-US" sz="1400" b="1" dirty="0" smtClean="0">
                <a:solidFill>
                  <a:schemeClr val="accent1">
                    <a:lumMod val="75000"/>
                  </a:schemeClr>
                </a:solidFill>
              </a:rPr>
              <a:t>SHV</a:t>
            </a:r>
            <a:endParaRPr lang="en-US" sz="1400" b="1" dirty="0">
              <a:solidFill>
                <a:schemeClr val="accent1">
                  <a:lumMod val="75000"/>
                </a:schemeClr>
              </a:solidFill>
            </a:endParaRPr>
          </a:p>
          <a:p>
            <a:pPr marL="120650" indent="-120650" algn="ctr">
              <a:lnSpc>
                <a:spcPct val="60000"/>
              </a:lnSpc>
              <a:spcBef>
                <a:spcPct val="50000"/>
              </a:spcBef>
              <a:buFontTx/>
              <a:buChar char="•"/>
            </a:pPr>
            <a:r>
              <a:rPr lang="en-US" sz="1400" b="1" dirty="0" smtClean="0">
                <a:solidFill>
                  <a:schemeClr val="accent1">
                    <a:lumMod val="75000"/>
                  </a:schemeClr>
                </a:solidFill>
              </a:rPr>
              <a:t>BP</a:t>
            </a:r>
            <a:endParaRPr lang="en-US" sz="1400" b="1" dirty="0">
              <a:solidFill>
                <a:schemeClr val="accent1">
                  <a:lumMod val="75000"/>
                </a:schemeClr>
              </a:solidFill>
            </a:endParaRPr>
          </a:p>
        </p:txBody>
      </p:sp>
      <p:sp>
        <p:nvSpPr>
          <p:cNvPr id="236564" name="Text Box 20"/>
          <p:cNvSpPr txBox="1">
            <a:spLocks noChangeArrowheads="1"/>
          </p:cNvSpPr>
          <p:nvPr/>
        </p:nvSpPr>
        <p:spPr bwMode="auto">
          <a:xfrm>
            <a:off x="3090863" y="2260600"/>
            <a:ext cx="2073275" cy="1169551"/>
          </a:xfrm>
          <a:prstGeom prst="rect">
            <a:avLst/>
          </a:prstGeom>
          <a:noFill/>
          <a:ln w="9525">
            <a:noFill/>
            <a:miter lim="800000"/>
            <a:headEnd/>
            <a:tailEnd/>
          </a:ln>
          <a:effectLst/>
        </p:spPr>
        <p:txBody>
          <a:bodyPr>
            <a:spAutoFit/>
          </a:bodyPr>
          <a:lstStyle/>
          <a:p>
            <a:pPr marL="120650" indent="-120650" algn="ctr">
              <a:lnSpc>
                <a:spcPct val="60000"/>
              </a:lnSpc>
              <a:spcBef>
                <a:spcPct val="50000"/>
              </a:spcBef>
              <a:buFontTx/>
              <a:buChar char="•"/>
            </a:pPr>
            <a:r>
              <a:rPr lang="en-US" sz="1400" b="1" dirty="0" smtClean="0">
                <a:solidFill>
                  <a:schemeClr val="accent1">
                    <a:lumMod val="75000"/>
                  </a:schemeClr>
                </a:solidFill>
              </a:rPr>
              <a:t>Austrian Embassy</a:t>
            </a:r>
            <a:endParaRPr lang="en-US" sz="1400" b="1" dirty="0">
              <a:solidFill>
                <a:schemeClr val="accent1">
                  <a:lumMod val="75000"/>
                </a:schemeClr>
              </a:solidFill>
            </a:endParaRPr>
          </a:p>
          <a:p>
            <a:pPr marL="120650" indent="-120650" algn="ctr">
              <a:lnSpc>
                <a:spcPct val="60000"/>
              </a:lnSpc>
              <a:spcBef>
                <a:spcPct val="50000"/>
              </a:spcBef>
              <a:buFontTx/>
              <a:buChar char="•"/>
            </a:pPr>
            <a:r>
              <a:rPr lang="en-US" sz="1400" b="1" dirty="0" smtClean="0">
                <a:solidFill>
                  <a:schemeClr val="accent1">
                    <a:lumMod val="75000"/>
                  </a:schemeClr>
                </a:solidFill>
              </a:rPr>
              <a:t>Denmark Embassy</a:t>
            </a:r>
            <a:endParaRPr lang="en-US" sz="1400" b="1" dirty="0">
              <a:solidFill>
                <a:schemeClr val="accent1">
                  <a:lumMod val="75000"/>
                </a:schemeClr>
              </a:solidFill>
            </a:endParaRPr>
          </a:p>
          <a:p>
            <a:pPr marL="120650" indent="-120650" algn="ctr">
              <a:lnSpc>
                <a:spcPct val="60000"/>
              </a:lnSpc>
              <a:spcBef>
                <a:spcPct val="50000"/>
              </a:spcBef>
              <a:buFontTx/>
              <a:buChar char="•"/>
            </a:pPr>
            <a:r>
              <a:rPr lang="en-US" sz="1400" b="1" dirty="0" smtClean="0">
                <a:solidFill>
                  <a:schemeClr val="accent1">
                    <a:lumMod val="75000"/>
                  </a:schemeClr>
                </a:solidFill>
              </a:rPr>
              <a:t>Finland Embassy</a:t>
            </a:r>
          </a:p>
          <a:p>
            <a:pPr marL="120650" indent="-120650" algn="ctr">
              <a:lnSpc>
                <a:spcPct val="60000"/>
              </a:lnSpc>
              <a:spcBef>
                <a:spcPct val="50000"/>
              </a:spcBef>
              <a:buFontTx/>
              <a:buChar char="•"/>
            </a:pPr>
            <a:r>
              <a:rPr lang="en-US" sz="1400" b="1" dirty="0" smtClean="0">
                <a:solidFill>
                  <a:schemeClr val="accent1">
                    <a:lumMod val="75000"/>
                  </a:schemeClr>
                </a:solidFill>
              </a:rPr>
              <a:t>Hungarian Embassy</a:t>
            </a:r>
          </a:p>
          <a:p>
            <a:pPr marL="120650" indent="-120650" algn="ctr">
              <a:lnSpc>
                <a:spcPct val="60000"/>
              </a:lnSpc>
              <a:spcBef>
                <a:spcPct val="50000"/>
              </a:spcBef>
              <a:buFontTx/>
              <a:buChar char="•"/>
            </a:pPr>
            <a:r>
              <a:rPr lang="en-US" sz="1400" b="1" dirty="0" smtClean="0">
                <a:solidFill>
                  <a:schemeClr val="accent1">
                    <a:lumMod val="75000"/>
                  </a:schemeClr>
                </a:solidFill>
              </a:rPr>
              <a:t>Sri Lankan Embassy</a:t>
            </a:r>
            <a:endParaRPr lang="en-US" sz="1400" b="1" dirty="0">
              <a:solidFill>
                <a:schemeClr val="accent1">
                  <a:lumMod val="75000"/>
                </a:schemeClr>
              </a:solidFill>
            </a:endParaRPr>
          </a:p>
        </p:txBody>
      </p:sp>
      <p:sp>
        <p:nvSpPr>
          <p:cNvPr id="236565" name="Text Box 21"/>
          <p:cNvSpPr txBox="1">
            <a:spLocks noChangeArrowheads="1"/>
          </p:cNvSpPr>
          <p:nvPr/>
        </p:nvSpPr>
        <p:spPr bwMode="auto">
          <a:xfrm>
            <a:off x="5710238" y="2260600"/>
            <a:ext cx="2073275" cy="704104"/>
          </a:xfrm>
          <a:prstGeom prst="rect">
            <a:avLst/>
          </a:prstGeom>
          <a:noFill/>
          <a:ln w="9525">
            <a:noFill/>
            <a:miter lim="800000"/>
            <a:headEnd/>
            <a:tailEnd/>
          </a:ln>
          <a:effectLst/>
        </p:spPr>
        <p:txBody>
          <a:bodyPr>
            <a:spAutoFit/>
          </a:bodyPr>
          <a:lstStyle/>
          <a:p>
            <a:pPr marL="120650" indent="-120650" algn="ctr">
              <a:lnSpc>
                <a:spcPct val="60000"/>
              </a:lnSpc>
              <a:spcBef>
                <a:spcPct val="50000"/>
              </a:spcBef>
              <a:buFontTx/>
              <a:buChar char="•"/>
            </a:pPr>
            <a:r>
              <a:rPr lang="en-US" sz="1400" b="1" dirty="0" smtClean="0">
                <a:solidFill>
                  <a:schemeClr val="accent1">
                    <a:lumMod val="75000"/>
                  </a:schemeClr>
                </a:solidFill>
              </a:rPr>
              <a:t>IFES</a:t>
            </a:r>
            <a:endParaRPr lang="en-US" sz="1400" b="1" dirty="0">
              <a:solidFill>
                <a:schemeClr val="accent1">
                  <a:lumMod val="75000"/>
                </a:schemeClr>
              </a:solidFill>
            </a:endParaRPr>
          </a:p>
          <a:p>
            <a:pPr marL="120650" indent="-120650" algn="ctr">
              <a:lnSpc>
                <a:spcPct val="60000"/>
              </a:lnSpc>
              <a:spcBef>
                <a:spcPct val="50000"/>
              </a:spcBef>
              <a:buFontTx/>
              <a:buChar char="•"/>
            </a:pPr>
            <a:r>
              <a:rPr lang="en-US" sz="1400" b="1" dirty="0" smtClean="0">
                <a:solidFill>
                  <a:schemeClr val="accent1">
                    <a:lumMod val="75000"/>
                  </a:schemeClr>
                </a:solidFill>
              </a:rPr>
              <a:t>UNDP</a:t>
            </a:r>
            <a:endParaRPr lang="en-US" sz="1400" b="1" dirty="0">
              <a:solidFill>
                <a:schemeClr val="accent1">
                  <a:lumMod val="75000"/>
                </a:schemeClr>
              </a:solidFill>
            </a:endParaRPr>
          </a:p>
          <a:p>
            <a:pPr marL="120650" indent="-120650" algn="ctr">
              <a:lnSpc>
                <a:spcPct val="60000"/>
              </a:lnSpc>
              <a:spcBef>
                <a:spcPct val="50000"/>
              </a:spcBef>
              <a:buFontTx/>
              <a:buChar char="•"/>
            </a:pPr>
            <a:r>
              <a:rPr lang="en-US" sz="1400" b="1" dirty="0" smtClean="0">
                <a:solidFill>
                  <a:schemeClr val="accent1">
                    <a:lumMod val="75000"/>
                  </a:schemeClr>
                </a:solidFill>
              </a:rPr>
              <a:t>UNHCR</a:t>
            </a:r>
            <a:endParaRPr lang="en-US" sz="1400" b="1" dirty="0">
              <a:solidFill>
                <a:schemeClr val="accent1">
                  <a:lumMod val="75000"/>
                </a:schemeClr>
              </a:solidFill>
            </a:endParaRPr>
          </a:p>
        </p:txBody>
      </p:sp>
      <p:sp>
        <p:nvSpPr>
          <p:cNvPr id="236566" name="Text Box 22"/>
          <p:cNvSpPr txBox="1">
            <a:spLocks noChangeArrowheads="1"/>
          </p:cNvSpPr>
          <p:nvPr/>
        </p:nvSpPr>
        <p:spPr bwMode="auto">
          <a:xfrm>
            <a:off x="5710238" y="4816475"/>
            <a:ext cx="2073275" cy="467116"/>
          </a:xfrm>
          <a:prstGeom prst="rect">
            <a:avLst/>
          </a:prstGeom>
          <a:noFill/>
          <a:ln w="9525">
            <a:noFill/>
            <a:miter lim="800000"/>
            <a:headEnd/>
            <a:tailEnd/>
          </a:ln>
          <a:effectLst/>
        </p:spPr>
        <p:txBody>
          <a:bodyPr>
            <a:spAutoFit/>
          </a:bodyPr>
          <a:lstStyle/>
          <a:p>
            <a:pPr marL="120650" indent="-120650" algn="ctr">
              <a:lnSpc>
                <a:spcPct val="60000"/>
              </a:lnSpc>
              <a:spcBef>
                <a:spcPct val="50000"/>
              </a:spcBef>
              <a:buFontTx/>
              <a:buChar char="•"/>
            </a:pPr>
            <a:r>
              <a:rPr lang="en-US" sz="1400" b="1" dirty="0" smtClean="0">
                <a:solidFill>
                  <a:schemeClr val="accent1">
                    <a:lumMod val="75000"/>
                  </a:schemeClr>
                </a:solidFill>
              </a:rPr>
              <a:t>E C P</a:t>
            </a:r>
          </a:p>
          <a:p>
            <a:pPr marL="120650" indent="-120650" algn="ctr">
              <a:lnSpc>
                <a:spcPct val="60000"/>
              </a:lnSpc>
              <a:spcBef>
                <a:spcPct val="50000"/>
              </a:spcBef>
              <a:buFontTx/>
              <a:buChar char="•"/>
            </a:pPr>
            <a:r>
              <a:rPr lang="en-US" sz="1400" b="1" dirty="0" smtClean="0">
                <a:solidFill>
                  <a:schemeClr val="accent1">
                    <a:lumMod val="75000"/>
                  </a:schemeClr>
                </a:solidFill>
              </a:rPr>
              <a:t>P T V</a:t>
            </a:r>
            <a:endParaRPr lang="en-US" sz="1400" b="1" dirty="0">
              <a:solidFill>
                <a:schemeClr val="accent1">
                  <a:lumMod val="75000"/>
                </a:schemeClr>
              </a:solidFill>
            </a:endParaRPr>
          </a:p>
        </p:txBody>
      </p:sp>
      <p:sp>
        <p:nvSpPr>
          <p:cNvPr id="236567" name="Text Box 23"/>
          <p:cNvSpPr txBox="1">
            <a:spLocks noChangeArrowheads="1"/>
          </p:cNvSpPr>
          <p:nvPr/>
        </p:nvSpPr>
        <p:spPr bwMode="auto">
          <a:xfrm>
            <a:off x="3109913" y="4816475"/>
            <a:ext cx="2073275" cy="230128"/>
          </a:xfrm>
          <a:prstGeom prst="rect">
            <a:avLst/>
          </a:prstGeom>
          <a:noFill/>
          <a:ln w="9525">
            <a:noFill/>
            <a:miter lim="800000"/>
            <a:headEnd/>
            <a:tailEnd/>
          </a:ln>
          <a:effectLst/>
        </p:spPr>
        <p:txBody>
          <a:bodyPr>
            <a:spAutoFit/>
          </a:bodyPr>
          <a:lstStyle/>
          <a:p>
            <a:pPr marL="120650" indent="-120650" algn="ctr">
              <a:lnSpc>
                <a:spcPct val="60000"/>
              </a:lnSpc>
              <a:spcBef>
                <a:spcPct val="50000"/>
              </a:spcBef>
              <a:buFontTx/>
              <a:buChar char="•"/>
            </a:pPr>
            <a:r>
              <a:rPr lang="en-US" sz="1400" b="1" dirty="0" smtClean="0">
                <a:solidFill>
                  <a:schemeClr val="accent1">
                    <a:lumMod val="75000"/>
                  </a:schemeClr>
                </a:solidFill>
              </a:rPr>
              <a:t>Under construction</a:t>
            </a:r>
            <a:endParaRPr lang="en-US" sz="1400" b="1" dirty="0">
              <a:solidFill>
                <a:schemeClr val="accent1">
                  <a:lumMod val="75000"/>
                </a:schemeClr>
              </a:solidFill>
            </a:endParaRPr>
          </a:p>
        </p:txBody>
      </p:sp>
      <p:sp>
        <p:nvSpPr>
          <p:cNvPr id="25" name="Rectangle 24"/>
          <p:cNvSpPr/>
          <p:nvPr/>
        </p:nvSpPr>
        <p:spPr>
          <a:xfrm>
            <a:off x="8303340" y="6096000"/>
            <a:ext cx="762000"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10</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236556"/>
                                        </p:tgtEl>
                                        <p:attrNameLst>
                                          <p:attrName>style.visibility</p:attrName>
                                        </p:attrNameLst>
                                      </p:cBhvr>
                                      <p:to>
                                        <p:strVal val="visible"/>
                                      </p:to>
                                    </p:set>
                                    <p:animEffect transition="in" filter="checkerboard(down)">
                                      <p:cBhvr>
                                        <p:cTn id="7" dur="500"/>
                                        <p:tgtEl>
                                          <p:spTgt spid="236556"/>
                                        </p:tgtEl>
                                      </p:cBhvr>
                                    </p:animEffect>
                                  </p:childTnLst>
                                </p:cTn>
                              </p:par>
                            </p:childTnLst>
                          </p:cTn>
                        </p:par>
                        <p:par>
                          <p:cTn id="8" fill="hold">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36549"/>
                                        </p:tgtEl>
                                        <p:attrNameLst>
                                          <p:attrName>style.visibility</p:attrName>
                                        </p:attrNameLst>
                                      </p:cBhvr>
                                      <p:to>
                                        <p:strVal val="visible"/>
                                      </p:to>
                                    </p:set>
                                    <p:animEffect transition="in" filter="checkerboard(down)">
                                      <p:cBhvr>
                                        <p:cTn id="11" dur="500"/>
                                        <p:tgtEl>
                                          <p:spTgt spid="236549"/>
                                        </p:tgtEl>
                                      </p:cBhvr>
                                    </p:animEffect>
                                  </p:childTnLst>
                                </p:cTn>
                              </p:par>
                              <p:par>
                                <p:cTn id="12" presetID="5" presetClass="entr" presetSubtype="5" fill="hold" grpId="0" nodeType="withEffect">
                                  <p:stCondLst>
                                    <p:cond delay="0"/>
                                  </p:stCondLst>
                                  <p:childTnLst>
                                    <p:set>
                                      <p:cBhvr>
                                        <p:cTn id="13" dur="1" fill="hold">
                                          <p:stCondLst>
                                            <p:cond delay="0"/>
                                          </p:stCondLst>
                                        </p:cTn>
                                        <p:tgtEl>
                                          <p:spTgt spid="236551"/>
                                        </p:tgtEl>
                                        <p:attrNameLst>
                                          <p:attrName>style.visibility</p:attrName>
                                        </p:attrNameLst>
                                      </p:cBhvr>
                                      <p:to>
                                        <p:strVal val="visible"/>
                                      </p:to>
                                    </p:set>
                                    <p:animEffect transition="in" filter="checkerboard(down)">
                                      <p:cBhvr>
                                        <p:cTn id="14" dur="500"/>
                                        <p:tgtEl>
                                          <p:spTgt spid="236551"/>
                                        </p:tgtEl>
                                      </p:cBhvr>
                                    </p:animEffect>
                                  </p:childTnLst>
                                </p:cTn>
                              </p:par>
                            </p:childTnLst>
                          </p:cTn>
                        </p:par>
                        <p:par>
                          <p:cTn id="15" fill="hold">
                            <p:stCondLst>
                              <p:cond delay="1000"/>
                            </p:stCondLst>
                            <p:childTnLst>
                              <p:par>
                                <p:cTn id="16" presetID="5" presetClass="entr" presetSubtype="5" fill="hold" grpId="0" nodeType="afterEffect">
                                  <p:stCondLst>
                                    <p:cond delay="0"/>
                                  </p:stCondLst>
                                  <p:childTnLst>
                                    <p:set>
                                      <p:cBhvr>
                                        <p:cTn id="17" dur="1" fill="hold">
                                          <p:stCondLst>
                                            <p:cond delay="0"/>
                                          </p:stCondLst>
                                        </p:cTn>
                                        <p:tgtEl>
                                          <p:spTgt spid="236553"/>
                                        </p:tgtEl>
                                        <p:attrNameLst>
                                          <p:attrName>style.visibility</p:attrName>
                                        </p:attrNameLst>
                                      </p:cBhvr>
                                      <p:to>
                                        <p:strVal val="visible"/>
                                      </p:to>
                                    </p:set>
                                    <p:animEffect transition="in" filter="checkerboard(down)">
                                      <p:cBhvr>
                                        <p:cTn id="18" dur="500"/>
                                        <p:tgtEl>
                                          <p:spTgt spid="23655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36555"/>
                                        </p:tgtEl>
                                        <p:attrNameLst>
                                          <p:attrName>style.visibility</p:attrName>
                                        </p:attrNameLst>
                                      </p:cBhvr>
                                      <p:to>
                                        <p:strVal val="visible"/>
                                      </p:to>
                                    </p:set>
                                    <p:animEffect transition="in" filter="checkerboard(across)">
                                      <p:cBhvr>
                                        <p:cTn id="21" dur="500"/>
                                        <p:tgtEl>
                                          <p:spTgt spid="23655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236547"/>
                                        </p:tgtEl>
                                        <p:attrNameLst>
                                          <p:attrName>style.visibility</p:attrName>
                                        </p:attrNameLst>
                                      </p:cBhvr>
                                      <p:to>
                                        <p:strVal val="visible"/>
                                      </p:to>
                                    </p:set>
                                    <p:anim calcmode="lin" valueType="num">
                                      <p:cBhvr additive="base">
                                        <p:cTn id="25" dur="500" fill="hold"/>
                                        <p:tgtEl>
                                          <p:spTgt spid="236547"/>
                                        </p:tgtEl>
                                        <p:attrNameLst>
                                          <p:attrName>ppt_x</p:attrName>
                                        </p:attrNameLst>
                                      </p:cBhvr>
                                      <p:tavLst>
                                        <p:tav tm="0">
                                          <p:val>
                                            <p:strVal val="0-#ppt_w/2"/>
                                          </p:val>
                                        </p:tav>
                                        <p:tav tm="100000">
                                          <p:val>
                                            <p:strVal val="#ppt_x"/>
                                          </p:val>
                                        </p:tav>
                                      </p:tavLst>
                                    </p:anim>
                                    <p:anim calcmode="lin" valueType="num">
                                      <p:cBhvr additive="base">
                                        <p:cTn id="26" dur="500" fill="hold"/>
                                        <p:tgtEl>
                                          <p:spTgt spid="236547"/>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36563"/>
                                        </p:tgtEl>
                                        <p:attrNameLst>
                                          <p:attrName>style.visibility</p:attrName>
                                        </p:attrNameLst>
                                      </p:cBhvr>
                                      <p:to>
                                        <p:strVal val="visible"/>
                                      </p:to>
                                    </p:set>
                                    <p:anim calcmode="lin" valueType="num">
                                      <p:cBhvr additive="base">
                                        <p:cTn id="30" dur="500" fill="hold"/>
                                        <p:tgtEl>
                                          <p:spTgt spid="236563"/>
                                        </p:tgtEl>
                                        <p:attrNameLst>
                                          <p:attrName>ppt_x</p:attrName>
                                        </p:attrNameLst>
                                      </p:cBhvr>
                                      <p:tavLst>
                                        <p:tav tm="0">
                                          <p:val>
                                            <p:strVal val="0-#ppt_w/2"/>
                                          </p:val>
                                        </p:tav>
                                        <p:tav tm="100000">
                                          <p:val>
                                            <p:strVal val="#ppt_x"/>
                                          </p:val>
                                        </p:tav>
                                      </p:tavLst>
                                    </p:anim>
                                    <p:anim calcmode="lin" valueType="num">
                                      <p:cBhvr additive="base">
                                        <p:cTn id="31" dur="500" fill="hold"/>
                                        <p:tgtEl>
                                          <p:spTgt spid="23656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236548"/>
                                        </p:tgtEl>
                                        <p:attrNameLst>
                                          <p:attrName>style.visibility</p:attrName>
                                        </p:attrNameLst>
                                      </p:cBhvr>
                                      <p:to>
                                        <p:strVal val="visible"/>
                                      </p:to>
                                    </p:set>
                                    <p:anim calcmode="lin" valueType="num">
                                      <p:cBhvr additive="base">
                                        <p:cTn id="35" dur="500" fill="hold"/>
                                        <p:tgtEl>
                                          <p:spTgt spid="236548"/>
                                        </p:tgtEl>
                                        <p:attrNameLst>
                                          <p:attrName>ppt_x</p:attrName>
                                        </p:attrNameLst>
                                      </p:cBhvr>
                                      <p:tavLst>
                                        <p:tav tm="0">
                                          <p:val>
                                            <p:strVal val="0-#ppt_w/2"/>
                                          </p:val>
                                        </p:tav>
                                        <p:tav tm="100000">
                                          <p:val>
                                            <p:strVal val="#ppt_x"/>
                                          </p:val>
                                        </p:tav>
                                      </p:tavLst>
                                    </p:anim>
                                    <p:anim calcmode="lin" valueType="num">
                                      <p:cBhvr additive="base">
                                        <p:cTn id="36" dur="500" fill="hold"/>
                                        <p:tgtEl>
                                          <p:spTgt spid="23654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36564"/>
                                        </p:tgtEl>
                                        <p:attrNameLst>
                                          <p:attrName>style.visibility</p:attrName>
                                        </p:attrNameLst>
                                      </p:cBhvr>
                                      <p:to>
                                        <p:strVal val="visible"/>
                                      </p:to>
                                    </p:set>
                                    <p:anim calcmode="lin" valueType="num">
                                      <p:cBhvr additive="base">
                                        <p:cTn id="40" dur="500" fill="hold"/>
                                        <p:tgtEl>
                                          <p:spTgt spid="236564"/>
                                        </p:tgtEl>
                                        <p:attrNameLst>
                                          <p:attrName>ppt_x</p:attrName>
                                        </p:attrNameLst>
                                      </p:cBhvr>
                                      <p:tavLst>
                                        <p:tav tm="0">
                                          <p:val>
                                            <p:strVal val="0-#ppt_w/2"/>
                                          </p:val>
                                        </p:tav>
                                        <p:tav tm="100000">
                                          <p:val>
                                            <p:strVal val="#ppt_x"/>
                                          </p:val>
                                        </p:tav>
                                      </p:tavLst>
                                    </p:anim>
                                    <p:anim calcmode="lin" valueType="num">
                                      <p:cBhvr additive="base">
                                        <p:cTn id="41" dur="500" fill="hold"/>
                                        <p:tgtEl>
                                          <p:spTgt spid="236564"/>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1" fill="hold" grpId="0" nodeType="afterEffect">
                                  <p:stCondLst>
                                    <p:cond delay="0"/>
                                  </p:stCondLst>
                                  <p:childTnLst>
                                    <p:set>
                                      <p:cBhvr>
                                        <p:cTn id="44" dur="1" fill="hold">
                                          <p:stCondLst>
                                            <p:cond delay="0"/>
                                          </p:stCondLst>
                                        </p:cTn>
                                        <p:tgtEl>
                                          <p:spTgt spid="236550"/>
                                        </p:tgtEl>
                                        <p:attrNameLst>
                                          <p:attrName>style.visibility</p:attrName>
                                        </p:attrNameLst>
                                      </p:cBhvr>
                                      <p:to>
                                        <p:strVal val="visible"/>
                                      </p:to>
                                    </p:set>
                                    <p:anim calcmode="lin" valueType="num">
                                      <p:cBhvr additive="base">
                                        <p:cTn id="45" dur="500" fill="hold"/>
                                        <p:tgtEl>
                                          <p:spTgt spid="236550"/>
                                        </p:tgtEl>
                                        <p:attrNameLst>
                                          <p:attrName>ppt_x</p:attrName>
                                        </p:attrNameLst>
                                      </p:cBhvr>
                                      <p:tavLst>
                                        <p:tav tm="0">
                                          <p:val>
                                            <p:strVal val="#ppt_x"/>
                                          </p:val>
                                        </p:tav>
                                        <p:tav tm="100000">
                                          <p:val>
                                            <p:strVal val="#ppt_x"/>
                                          </p:val>
                                        </p:tav>
                                      </p:tavLst>
                                    </p:anim>
                                    <p:anim calcmode="lin" valueType="num">
                                      <p:cBhvr additive="base">
                                        <p:cTn id="46" dur="500" fill="hold"/>
                                        <p:tgtEl>
                                          <p:spTgt spid="236550"/>
                                        </p:tgtEl>
                                        <p:attrNameLst>
                                          <p:attrName>ppt_y</p:attrName>
                                        </p:attrNameLst>
                                      </p:cBhvr>
                                      <p:tavLst>
                                        <p:tav tm="0">
                                          <p:val>
                                            <p:strVal val="0-#ppt_h/2"/>
                                          </p:val>
                                        </p:tav>
                                        <p:tav tm="100000">
                                          <p:val>
                                            <p:strVal val="#ppt_y"/>
                                          </p:val>
                                        </p:tav>
                                      </p:tavLst>
                                    </p:anim>
                                  </p:childTnLst>
                                </p:cTn>
                              </p:par>
                            </p:childTnLst>
                          </p:cTn>
                        </p:par>
                        <p:par>
                          <p:cTn id="47" fill="hold">
                            <p:stCondLst>
                              <p:cond delay="4000"/>
                            </p:stCondLst>
                            <p:childTnLst>
                              <p:par>
                                <p:cTn id="48" presetID="2" presetClass="entr" presetSubtype="1" fill="hold" grpId="0" nodeType="afterEffect">
                                  <p:stCondLst>
                                    <p:cond delay="0"/>
                                  </p:stCondLst>
                                  <p:childTnLst>
                                    <p:set>
                                      <p:cBhvr>
                                        <p:cTn id="49" dur="1" fill="hold">
                                          <p:stCondLst>
                                            <p:cond delay="0"/>
                                          </p:stCondLst>
                                        </p:cTn>
                                        <p:tgtEl>
                                          <p:spTgt spid="236565"/>
                                        </p:tgtEl>
                                        <p:attrNameLst>
                                          <p:attrName>style.visibility</p:attrName>
                                        </p:attrNameLst>
                                      </p:cBhvr>
                                      <p:to>
                                        <p:strVal val="visible"/>
                                      </p:to>
                                    </p:set>
                                    <p:anim calcmode="lin" valueType="num">
                                      <p:cBhvr additive="base">
                                        <p:cTn id="50" dur="500" fill="hold"/>
                                        <p:tgtEl>
                                          <p:spTgt spid="236565"/>
                                        </p:tgtEl>
                                        <p:attrNameLst>
                                          <p:attrName>ppt_x</p:attrName>
                                        </p:attrNameLst>
                                      </p:cBhvr>
                                      <p:tavLst>
                                        <p:tav tm="0">
                                          <p:val>
                                            <p:strVal val="#ppt_x"/>
                                          </p:val>
                                        </p:tav>
                                        <p:tav tm="100000">
                                          <p:val>
                                            <p:strVal val="#ppt_x"/>
                                          </p:val>
                                        </p:tav>
                                      </p:tavLst>
                                    </p:anim>
                                    <p:anim calcmode="lin" valueType="num">
                                      <p:cBhvr additive="base">
                                        <p:cTn id="51" dur="500" fill="hold"/>
                                        <p:tgtEl>
                                          <p:spTgt spid="236565"/>
                                        </p:tgtEl>
                                        <p:attrNameLst>
                                          <p:attrName>ppt_y</p:attrName>
                                        </p:attrNameLst>
                                      </p:cBhvr>
                                      <p:tavLst>
                                        <p:tav tm="0">
                                          <p:val>
                                            <p:strVal val="0-#ppt_h/2"/>
                                          </p:val>
                                        </p:tav>
                                        <p:tav tm="100000">
                                          <p:val>
                                            <p:strVal val="#ppt_y"/>
                                          </p:val>
                                        </p:tav>
                                      </p:tavLst>
                                    </p:anim>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236552"/>
                                        </p:tgtEl>
                                        <p:attrNameLst>
                                          <p:attrName>style.visibility</p:attrName>
                                        </p:attrNameLst>
                                      </p:cBhvr>
                                      <p:to>
                                        <p:strVal val="visible"/>
                                      </p:to>
                                    </p:set>
                                    <p:anim calcmode="lin" valueType="num">
                                      <p:cBhvr additive="base">
                                        <p:cTn id="55" dur="500" fill="hold"/>
                                        <p:tgtEl>
                                          <p:spTgt spid="236552"/>
                                        </p:tgtEl>
                                        <p:attrNameLst>
                                          <p:attrName>ppt_x</p:attrName>
                                        </p:attrNameLst>
                                      </p:cBhvr>
                                      <p:tavLst>
                                        <p:tav tm="0">
                                          <p:val>
                                            <p:strVal val="1+#ppt_w/2"/>
                                          </p:val>
                                        </p:tav>
                                        <p:tav tm="100000">
                                          <p:val>
                                            <p:strVal val="#ppt_x"/>
                                          </p:val>
                                        </p:tav>
                                      </p:tavLst>
                                    </p:anim>
                                    <p:anim calcmode="lin" valueType="num">
                                      <p:cBhvr additive="base">
                                        <p:cTn id="56" dur="500" fill="hold"/>
                                        <p:tgtEl>
                                          <p:spTgt spid="236552"/>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236567"/>
                                        </p:tgtEl>
                                        <p:attrNameLst>
                                          <p:attrName>style.visibility</p:attrName>
                                        </p:attrNameLst>
                                      </p:cBhvr>
                                      <p:to>
                                        <p:strVal val="visible"/>
                                      </p:to>
                                    </p:set>
                                    <p:anim calcmode="lin" valueType="num">
                                      <p:cBhvr additive="base">
                                        <p:cTn id="60" dur="500" fill="hold"/>
                                        <p:tgtEl>
                                          <p:spTgt spid="236567"/>
                                        </p:tgtEl>
                                        <p:attrNameLst>
                                          <p:attrName>ppt_x</p:attrName>
                                        </p:attrNameLst>
                                      </p:cBhvr>
                                      <p:tavLst>
                                        <p:tav tm="0">
                                          <p:val>
                                            <p:strVal val="1+#ppt_w/2"/>
                                          </p:val>
                                        </p:tav>
                                        <p:tav tm="100000">
                                          <p:val>
                                            <p:strVal val="#ppt_x"/>
                                          </p:val>
                                        </p:tav>
                                      </p:tavLst>
                                    </p:anim>
                                    <p:anim calcmode="lin" valueType="num">
                                      <p:cBhvr additive="base">
                                        <p:cTn id="61" dur="500" fill="hold"/>
                                        <p:tgtEl>
                                          <p:spTgt spid="236567"/>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2" fill="hold" grpId="0" nodeType="afterEffect">
                                  <p:stCondLst>
                                    <p:cond delay="0"/>
                                  </p:stCondLst>
                                  <p:childTnLst>
                                    <p:set>
                                      <p:cBhvr>
                                        <p:cTn id="64" dur="1" fill="hold">
                                          <p:stCondLst>
                                            <p:cond delay="0"/>
                                          </p:stCondLst>
                                        </p:cTn>
                                        <p:tgtEl>
                                          <p:spTgt spid="236554"/>
                                        </p:tgtEl>
                                        <p:attrNameLst>
                                          <p:attrName>style.visibility</p:attrName>
                                        </p:attrNameLst>
                                      </p:cBhvr>
                                      <p:to>
                                        <p:strVal val="visible"/>
                                      </p:to>
                                    </p:set>
                                    <p:anim calcmode="lin" valueType="num">
                                      <p:cBhvr additive="base">
                                        <p:cTn id="65" dur="500" fill="hold"/>
                                        <p:tgtEl>
                                          <p:spTgt spid="236554"/>
                                        </p:tgtEl>
                                        <p:attrNameLst>
                                          <p:attrName>ppt_x</p:attrName>
                                        </p:attrNameLst>
                                      </p:cBhvr>
                                      <p:tavLst>
                                        <p:tav tm="0">
                                          <p:val>
                                            <p:strVal val="1+#ppt_w/2"/>
                                          </p:val>
                                        </p:tav>
                                        <p:tav tm="100000">
                                          <p:val>
                                            <p:strVal val="#ppt_x"/>
                                          </p:val>
                                        </p:tav>
                                      </p:tavLst>
                                    </p:anim>
                                    <p:anim calcmode="lin" valueType="num">
                                      <p:cBhvr additive="base">
                                        <p:cTn id="66" dur="500" fill="hold"/>
                                        <p:tgtEl>
                                          <p:spTgt spid="236554"/>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2" fill="hold" grpId="0" nodeType="afterEffect">
                                  <p:stCondLst>
                                    <p:cond delay="0"/>
                                  </p:stCondLst>
                                  <p:childTnLst>
                                    <p:set>
                                      <p:cBhvr>
                                        <p:cTn id="69" dur="1" fill="hold">
                                          <p:stCondLst>
                                            <p:cond delay="0"/>
                                          </p:stCondLst>
                                        </p:cTn>
                                        <p:tgtEl>
                                          <p:spTgt spid="236566"/>
                                        </p:tgtEl>
                                        <p:attrNameLst>
                                          <p:attrName>style.visibility</p:attrName>
                                        </p:attrNameLst>
                                      </p:cBhvr>
                                      <p:to>
                                        <p:strVal val="visible"/>
                                      </p:to>
                                    </p:set>
                                    <p:anim calcmode="lin" valueType="num">
                                      <p:cBhvr additive="base">
                                        <p:cTn id="70" dur="500" fill="hold"/>
                                        <p:tgtEl>
                                          <p:spTgt spid="236566"/>
                                        </p:tgtEl>
                                        <p:attrNameLst>
                                          <p:attrName>ppt_x</p:attrName>
                                        </p:attrNameLst>
                                      </p:cBhvr>
                                      <p:tavLst>
                                        <p:tav tm="0">
                                          <p:val>
                                            <p:strVal val="1+#ppt_w/2"/>
                                          </p:val>
                                        </p:tav>
                                        <p:tav tm="100000">
                                          <p:val>
                                            <p:strVal val="#ppt_x"/>
                                          </p:val>
                                        </p:tav>
                                      </p:tavLst>
                                    </p:anim>
                                    <p:anim calcmode="lin" valueType="num">
                                      <p:cBhvr additive="base">
                                        <p:cTn id="71" dur="500" fill="hold"/>
                                        <p:tgtEl>
                                          <p:spTgt spid="236566"/>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2" presetClass="entr" presetSubtype="12" fill="hold" grpId="0" nodeType="afterEffect">
                                  <p:stCondLst>
                                    <p:cond delay="0"/>
                                  </p:stCondLst>
                                  <p:childTnLst>
                                    <p:set>
                                      <p:cBhvr>
                                        <p:cTn id="74" dur="1" fill="hold">
                                          <p:stCondLst>
                                            <p:cond delay="0"/>
                                          </p:stCondLst>
                                        </p:cTn>
                                        <p:tgtEl>
                                          <p:spTgt spid="236562"/>
                                        </p:tgtEl>
                                        <p:attrNameLst>
                                          <p:attrName>style.visibility</p:attrName>
                                        </p:attrNameLst>
                                      </p:cBhvr>
                                      <p:to>
                                        <p:strVal val="visible"/>
                                      </p:to>
                                    </p:set>
                                    <p:anim calcmode="lin" valueType="num">
                                      <p:cBhvr additive="base">
                                        <p:cTn id="75" dur="500" fill="hold"/>
                                        <p:tgtEl>
                                          <p:spTgt spid="236562"/>
                                        </p:tgtEl>
                                        <p:attrNameLst>
                                          <p:attrName>ppt_x</p:attrName>
                                        </p:attrNameLst>
                                      </p:cBhvr>
                                      <p:tavLst>
                                        <p:tav tm="0">
                                          <p:val>
                                            <p:strVal val="0-#ppt_w/2"/>
                                          </p:val>
                                        </p:tav>
                                        <p:tav tm="100000">
                                          <p:val>
                                            <p:strVal val="#ppt_x"/>
                                          </p:val>
                                        </p:tav>
                                      </p:tavLst>
                                    </p:anim>
                                    <p:anim calcmode="lin" valueType="num">
                                      <p:cBhvr additive="base">
                                        <p:cTn id="76" dur="500" fill="hold"/>
                                        <p:tgtEl>
                                          <p:spTgt spid="2365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p:bldP spid="236548" grpId="0" animBg="1"/>
      <p:bldP spid="236549" grpId="0" animBg="1"/>
      <p:bldP spid="236550" grpId="0" animBg="1"/>
      <p:bldP spid="236551" grpId="0" animBg="1"/>
      <p:bldP spid="236552" grpId="0" animBg="1"/>
      <p:bldP spid="236553" grpId="0" animBg="1"/>
      <p:bldP spid="236554" grpId="0" animBg="1"/>
      <p:bldP spid="236555" grpId="0" animBg="1"/>
      <p:bldP spid="236556" grpId="0" animBg="1"/>
      <p:bldP spid="236562" grpId="0"/>
      <p:bldP spid="236563" grpId="0"/>
      <p:bldP spid="236564" grpId="0"/>
      <p:bldP spid="236565" grpId="0"/>
      <p:bldP spid="236566" grpId="0"/>
      <p:bldP spid="2365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z="3600" b="1" dirty="0" smtClean="0"/>
              <a:t>Snaps</a:t>
            </a:r>
            <a:r>
              <a:rPr lang="en-US" sz="3600" dirty="0" smtClean="0"/>
              <a:t> </a:t>
            </a:r>
            <a:r>
              <a:rPr lang="en-US" sz="2800" dirty="0" smtClean="0"/>
              <a:t>of our recently completed projects</a:t>
            </a:r>
            <a:endParaRPr lang="en-US" sz="2000" dirty="0"/>
          </a:p>
        </p:txBody>
      </p:sp>
      <p:sp>
        <p:nvSpPr>
          <p:cNvPr id="9" name="Rectangle 8"/>
          <p:cNvSpPr/>
          <p:nvPr/>
        </p:nvSpPr>
        <p:spPr>
          <a:xfrm>
            <a:off x="8303340" y="6096000"/>
            <a:ext cx="762000"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11</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13" name="Picture 2" descr="C:\Documents and Settings\Ashraf Khan\My Documents\Bashir Sons\Bashir Sons Pics 071.jpg"/>
          <p:cNvPicPr>
            <a:picLocks noChangeAspect="1" noChangeArrowheads="1"/>
          </p:cNvPicPr>
          <p:nvPr/>
        </p:nvPicPr>
        <p:blipFill>
          <a:blip r:embed="rId3" cstate="print"/>
          <a:srcRect/>
          <a:stretch>
            <a:fillRect/>
          </a:stretch>
        </p:blipFill>
        <p:spPr bwMode="auto">
          <a:xfrm>
            <a:off x="228600" y="1100586"/>
            <a:ext cx="1521541" cy="1261614"/>
          </a:xfrm>
          <a:prstGeom prst="rect">
            <a:avLst/>
          </a:prstGeom>
          <a:ln>
            <a:noFill/>
          </a:ln>
          <a:effectLst>
            <a:softEdge rad="112500"/>
          </a:effectLst>
        </p:spPr>
      </p:pic>
      <p:pic>
        <p:nvPicPr>
          <p:cNvPr id="14" name="Picture 2" descr="C:\Documents and Settings\Ashraf Khan\My Documents\Bashir Sons\Bashir Sons Pics 037.jpg"/>
          <p:cNvPicPr>
            <a:picLocks noChangeAspect="1" noChangeArrowheads="1"/>
          </p:cNvPicPr>
          <p:nvPr/>
        </p:nvPicPr>
        <p:blipFill>
          <a:blip r:embed="rId4" cstate="print"/>
          <a:srcRect/>
          <a:stretch>
            <a:fillRect/>
          </a:stretch>
        </p:blipFill>
        <p:spPr bwMode="auto">
          <a:xfrm>
            <a:off x="1828800" y="1128252"/>
            <a:ext cx="1523999" cy="1219200"/>
          </a:xfrm>
          <a:prstGeom prst="rect">
            <a:avLst/>
          </a:prstGeom>
          <a:ln>
            <a:noFill/>
          </a:ln>
          <a:effectLst>
            <a:softEdge rad="112500"/>
          </a:effectLst>
        </p:spPr>
      </p:pic>
      <p:pic>
        <p:nvPicPr>
          <p:cNvPr id="15" name="Picture 3" descr="C:\Documents and Settings\Ashraf Khan\My Documents\Bashir Sons\Bashir Sons Pics 038.jpg"/>
          <p:cNvPicPr>
            <a:picLocks noChangeAspect="1" noChangeArrowheads="1"/>
          </p:cNvPicPr>
          <p:nvPr/>
        </p:nvPicPr>
        <p:blipFill>
          <a:blip r:embed="rId5" cstate="print"/>
          <a:srcRect/>
          <a:stretch>
            <a:fillRect/>
          </a:stretch>
        </p:blipFill>
        <p:spPr bwMode="auto">
          <a:xfrm>
            <a:off x="3429000" y="1128252"/>
            <a:ext cx="1473188" cy="1219200"/>
          </a:xfrm>
          <a:prstGeom prst="rect">
            <a:avLst/>
          </a:prstGeom>
          <a:ln>
            <a:noFill/>
          </a:ln>
          <a:effectLst>
            <a:softEdge rad="112500"/>
          </a:effectLst>
        </p:spPr>
      </p:pic>
      <p:pic>
        <p:nvPicPr>
          <p:cNvPr id="16" name="Picture 6" descr="C:\Documents and Settings\Ashraf Khan\My Documents\Bashir Sons\Bashir Sons Pics 061.jpg"/>
          <p:cNvPicPr>
            <a:picLocks noChangeAspect="1" noChangeArrowheads="1"/>
          </p:cNvPicPr>
          <p:nvPr/>
        </p:nvPicPr>
        <p:blipFill>
          <a:blip r:embed="rId6" cstate="print"/>
          <a:srcRect/>
          <a:stretch>
            <a:fillRect/>
          </a:stretch>
        </p:blipFill>
        <p:spPr bwMode="auto">
          <a:xfrm>
            <a:off x="4953000" y="1128252"/>
            <a:ext cx="1524000" cy="1219200"/>
          </a:xfrm>
          <a:prstGeom prst="rect">
            <a:avLst/>
          </a:prstGeom>
          <a:ln>
            <a:noFill/>
          </a:ln>
          <a:effectLst>
            <a:softEdge rad="112500"/>
          </a:effectLst>
        </p:spPr>
      </p:pic>
      <p:pic>
        <p:nvPicPr>
          <p:cNvPr id="2050" name="Picture 2" descr="C:\Documents and Settings\Ashraf Khan\My Documents\Bashir Sons\Bashir Sons Pics 068.jpg"/>
          <p:cNvPicPr>
            <a:picLocks noChangeAspect="1" noChangeArrowheads="1"/>
          </p:cNvPicPr>
          <p:nvPr/>
        </p:nvPicPr>
        <p:blipFill>
          <a:blip r:embed="rId7" cstate="print"/>
          <a:srcRect/>
          <a:stretch>
            <a:fillRect/>
          </a:stretch>
        </p:blipFill>
        <p:spPr bwMode="auto">
          <a:xfrm>
            <a:off x="6553200" y="1128252"/>
            <a:ext cx="1447800" cy="1219199"/>
          </a:xfrm>
          <a:prstGeom prst="rect">
            <a:avLst/>
          </a:prstGeom>
          <a:ln>
            <a:noFill/>
          </a:ln>
          <a:effectLst>
            <a:softEdge rad="112500"/>
          </a:effectLst>
        </p:spPr>
      </p:pic>
      <p:pic>
        <p:nvPicPr>
          <p:cNvPr id="18" name="Picture 3" descr="C:\Documents and Settings\Ashraf Khan\My Documents\Bashir Sons\Bashir Sons Pics 120.jpg"/>
          <p:cNvPicPr>
            <a:picLocks noChangeAspect="1" noChangeArrowheads="1"/>
          </p:cNvPicPr>
          <p:nvPr/>
        </p:nvPicPr>
        <p:blipFill>
          <a:blip r:embed="rId8" cstate="print"/>
          <a:srcRect/>
          <a:stretch>
            <a:fillRect/>
          </a:stretch>
        </p:blipFill>
        <p:spPr bwMode="auto">
          <a:xfrm>
            <a:off x="228600" y="2438400"/>
            <a:ext cx="1524091" cy="1295400"/>
          </a:xfrm>
          <a:prstGeom prst="rect">
            <a:avLst/>
          </a:prstGeom>
          <a:ln>
            <a:noFill/>
          </a:ln>
          <a:effectLst>
            <a:softEdge rad="112500"/>
          </a:effectLst>
        </p:spPr>
      </p:pic>
      <p:pic>
        <p:nvPicPr>
          <p:cNvPr id="19" name="Picture 7" descr="C:\Documents and Settings\Ashraf Khan\My Documents\Bashir Sons\Bashir Sons Pics 122.jpg"/>
          <p:cNvPicPr>
            <a:picLocks noChangeAspect="1" noChangeArrowheads="1"/>
          </p:cNvPicPr>
          <p:nvPr/>
        </p:nvPicPr>
        <p:blipFill>
          <a:blip r:embed="rId9" cstate="print"/>
          <a:srcRect/>
          <a:stretch>
            <a:fillRect/>
          </a:stretch>
        </p:blipFill>
        <p:spPr bwMode="auto">
          <a:xfrm>
            <a:off x="1905000" y="2438400"/>
            <a:ext cx="1523999" cy="1219200"/>
          </a:xfrm>
          <a:prstGeom prst="rect">
            <a:avLst/>
          </a:prstGeom>
          <a:ln>
            <a:noFill/>
          </a:ln>
          <a:effectLst>
            <a:softEdge rad="112500"/>
          </a:effectLst>
        </p:spPr>
      </p:pic>
      <p:pic>
        <p:nvPicPr>
          <p:cNvPr id="20" name="Picture 8" descr="C:\Documents and Settings\Ashraf Khan\My Documents\Bashir Sons\Bashir Sons Pics 124.jpg"/>
          <p:cNvPicPr>
            <a:picLocks noChangeAspect="1" noChangeArrowheads="1"/>
          </p:cNvPicPr>
          <p:nvPr/>
        </p:nvPicPr>
        <p:blipFill>
          <a:blip r:embed="rId10" cstate="print"/>
          <a:srcRect/>
          <a:stretch>
            <a:fillRect/>
          </a:stretch>
        </p:blipFill>
        <p:spPr bwMode="auto">
          <a:xfrm>
            <a:off x="3414253" y="2438401"/>
            <a:ext cx="1462547" cy="1295400"/>
          </a:xfrm>
          <a:prstGeom prst="rect">
            <a:avLst/>
          </a:prstGeom>
          <a:ln>
            <a:noFill/>
          </a:ln>
          <a:effectLst>
            <a:softEdge rad="112500"/>
          </a:effectLst>
        </p:spPr>
      </p:pic>
      <p:pic>
        <p:nvPicPr>
          <p:cNvPr id="21" name="Picture 9" descr="C:\Documents and Settings\Ashraf Khan\My Documents\Bashir Sons\Bashir Sons Pics 127.jpg"/>
          <p:cNvPicPr>
            <a:picLocks noChangeAspect="1" noChangeArrowheads="1"/>
          </p:cNvPicPr>
          <p:nvPr/>
        </p:nvPicPr>
        <p:blipFill>
          <a:blip r:embed="rId11" cstate="print"/>
          <a:srcRect/>
          <a:stretch>
            <a:fillRect/>
          </a:stretch>
        </p:blipFill>
        <p:spPr bwMode="auto">
          <a:xfrm>
            <a:off x="4955460" y="2438400"/>
            <a:ext cx="1521540" cy="1219200"/>
          </a:xfrm>
          <a:prstGeom prst="rect">
            <a:avLst/>
          </a:prstGeom>
          <a:ln>
            <a:noFill/>
          </a:ln>
          <a:effectLst>
            <a:softEdge rad="112500"/>
          </a:effectLst>
        </p:spPr>
      </p:pic>
      <p:pic>
        <p:nvPicPr>
          <p:cNvPr id="2052" name="Picture 4" descr="C:\Documents and Settings\Ashraf Khan\My Documents\Bashir Sons\Bashir Sons Pics 131.jpg"/>
          <p:cNvPicPr>
            <a:picLocks noChangeAspect="1" noChangeArrowheads="1"/>
          </p:cNvPicPr>
          <p:nvPr/>
        </p:nvPicPr>
        <p:blipFill>
          <a:blip r:embed="rId12" cstate="print"/>
          <a:srcRect/>
          <a:stretch>
            <a:fillRect/>
          </a:stretch>
        </p:blipFill>
        <p:spPr bwMode="auto">
          <a:xfrm>
            <a:off x="6553200" y="2438400"/>
            <a:ext cx="1447800" cy="1219200"/>
          </a:xfrm>
          <a:prstGeom prst="rect">
            <a:avLst/>
          </a:prstGeom>
          <a:ln>
            <a:noFill/>
          </a:ln>
          <a:effectLst>
            <a:softEdge rad="112500"/>
          </a:effectLst>
        </p:spPr>
      </p:pic>
      <p:pic>
        <p:nvPicPr>
          <p:cNvPr id="2053" name="Picture 5" descr="C:\Documents and Settings\Ashraf Khan\My Documents\Bashir Sons\Bashir Sons Pics 211.jpg"/>
          <p:cNvPicPr>
            <a:picLocks noChangeAspect="1" noChangeArrowheads="1"/>
          </p:cNvPicPr>
          <p:nvPr/>
        </p:nvPicPr>
        <p:blipFill>
          <a:blip r:embed="rId13" cstate="print"/>
          <a:srcRect/>
          <a:stretch>
            <a:fillRect/>
          </a:stretch>
        </p:blipFill>
        <p:spPr bwMode="auto">
          <a:xfrm>
            <a:off x="228600" y="3810000"/>
            <a:ext cx="1524090" cy="1219200"/>
          </a:xfrm>
          <a:prstGeom prst="rect">
            <a:avLst/>
          </a:prstGeom>
          <a:ln>
            <a:noFill/>
          </a:ln>
          <a:effectLst>
            <a:softEdge rad="112500"/>
          </a:effectLst>
        </p:spPr>
      </p:pic>
      <p:pic>
        <p:nvPicPr>
          <p:cNvPr id="2055" name="Picture 7" descr="C:\Documents and Settings\Ashraf Khan\My Documents\Bashir Sons\Bashir Sons Pics 210.jpg"/>
          <p:cNvPicPr>
            <a:picLocks noChangeAspect="1" noChangeArrowheads="1"/>
          </p:cNvPicPr>
          <p:nvPr/>
        </p:nvPicPr>
        <p:blipFill>
          <a:blip r:embed="rId14" cstate="print"/>
          <a:srcRect/>
          <a:stretch>
            <a:fillRect/>
          </a:stretch>
        </p:blipFill>
        <p:spPr bwMode="auto">
          <a:xfrm>
            <a:off x="1905000" y="3810000"/>
            <a:ext cx="1524000" cy="1183411"/>
          </a:xfrm>
          <a:prstGeom prst="rect">
            <a:avLst/>
          </a:prstGeom>
          <a:ln>
            <a:noFill/>
          </a:ln>
          <a:effectLst>
            <a:softEdge rad="112500"/>
          </a:effectLst>
        </p:spPr>
      </p:pic>
      <p:pic>
        <p:nvPicPr>
          <p:cNvPr id="2056" name="Picture 8" descr="C:\Documents and Settings\Ashraf Khan\My Documents\Bashir Sons\Bashir Sons Pics 214.jpg"/>
          <p:cNvPicPr>
            <a:picLocks noChangeAspect="1" noChangeArrowheads="1"/>
          </p:cNvPicPr>
          <p:nvPr/>
        </p:nvPicPr>
        <p:blipFill>
          <a:blip r:embed="rId15" cstate="print"/>
          <a:srcRect/>
          <a:stretch>
            <a:fillRect/>
          </a:stretch>
        </p:blipFill>
        <p:spPr bwMode="auto">
          <a:xfrm>
            <a:off x="3429001" y="3810000"/>
            <a:ext cx="1447799" cy="1219200"/>
          </a:xfrm>
          <a:prstGeom prst="rect">
            <a:avLst/>
          </a:prstGeom>
          <a:ln>
            <a:noFill/>
          </a:ln>
          <a:effectLst>
            <a:softEdge rad="112500"/>
          </a:effectLst>
        </p:spPr>
      </p:pic>
      <p:pic>
        <p:nvPicPr>
          <p:cNvPr id="2057" name="Picture 9" descr="C:\Documents and Settings\Ashraf Khan\My Documents\Bashir Sons\Bashir Sons Pics 227.jpg"/>
          <p:cNvPicPr>
            <a:picLocks noChangeAspect="1" noChangeArrowheads="1"/>
          </p:cNvPicPr>
          <p:nvPr/>
        </p:nvPicPr>
        <p:blipFill>
          <a:blip r:embed="rId16" cstate="print"/>
          <a:srcRect/>
          <a:stretch>
            <a:fillRect/>
          </a:stretch>
        </p:blipFill>
        <p:spPr bwMode="auto">
          <a:xfrm>
            <a:off x="4953000" y="3810000"/>
            <a:ext cx="1500801" cy="1219200"/>
          </a:xfrm>
          <a:prstGeom prst="rect">
            <a:avLst/>
          </a:prstGeom>
          <a:ln>
            <a:noFill/>
          </a:ln>
          <a:effectLst>
            <a:softEdge rad="112500"/>
          </a:effectLst>
        </p:spPr>
      </p:pic>
      <p:pic>
        <p:nvPicPr>
          <p:cNvPr id="2058" name="Picture 10" descr="C:\Documents and Settings\Ashraf Khan\My Documents\Bashir Sons\Bashir Sons Pics 261.jpg"/>
          <p:cNvPicPr>
            <a:picLocks noChangeAspect="1" noChangeArrowheads="1"/>
          </p:cNvPicPr>
          <p:nvPr/>
        </p:nvPicPr>
        <p:blipFill>
          <a:blip r:embed="rId17" cstate="print"/>
          <a:srcRect/>
          <a:stretch>
            <a:fillRect/>
          </a:stretch>
        </p:blipFill>
        <p:spPr bwMode="auto">
          <a:xfrm>
            <a:off x="6553200" y="3810000"/>
            <a:ext cx="1524000" cy="1219200"/>
          </a:xfrm>
          <a:prstGeom prst="rect">
            <a:avLst/>
          </a:prstGeom>
          <a:ln>
            <a:noFill/>
          </a:ln>
          <a:effectLst>
            <a:softEdge rad="112500"/>
          </a:effectLst>
        </p:spPr>
      </p:pic>
      <p:pic>
        <p:nvPicPr>
          <p:cNvPr id="2059" name="Picture 11" descr="C:\Documents and Settings\Ashraf Khan\My Documents\Bashir Sons\Bashir Sons Pics 262.jpg"/>
          <p:cNvPicPr>
            <a:picLocks noChangeAspect="1" noChangeArrowheads="1"/>
          </p:cNvPicPr>
          <p:nvPr/>
        </p:nvPicPr>
        <p:blipFill>
          <a:blip r:embed="rId18" cstate="print"/>
          <a:srcRect/>
          <a:stretch>
            <a:fillRect/>
          </a:stretch>
        </p:blipFill>
        <p:spPr bwMode="auto">
          <a:xfrm>
            <a:off x="228600" y="5105400"/>
            <a:ext cx="1526207" cy="1219200"/>
          </a:xfrm>
          <a:prstGeom prst="rect">
            <a:avLst/>
          </a:prstGeom>
          <a:ln>
            <a:noFill/>
          </a:ln>
          <a:effectLst>
            <a:softEdge rad="112500"/>
          </a:effectLst>
        </p:spPr>
      </p:pic>
      <p:pic>
        <p:nvPicPr>
          <p:cNvPr id="2061" name="Picture 13" descr="C:\Documents and Settings\Ashraf Khan\My Documents\Bashir Sons\Bashir Sons Pics 062.jpg"/>
          <p:cNvPicPr>
            <a:picLocks noChangeAspect="1" noChangeArrowheads="1"/>
          </p:cNvPicPr>
          <p:nvPr/>
        </p:nvPicPr>
        <p:blipFill>
          <a:blip r:embed="rId19" cstate="print"/>
          <a:srcRect/>
          <a:stretch>
            <a:fillRect/>
          </a:stretch>
        </p:blipFill>
        <p:spPr bwMode="auto">
          <a:xfrm>
            <a:off x="3505200" y="5029200"/>
            <a:ext cx="1447800" cy="1240558"/>
          </a:xfrm>
          <a:prstGeom prst="rect">
            <a:avLst/>
          </a:prstGeom>
          <a:ln>
            <a:noFill/>
          </a:ln>
          <a:effectLst>
            <a:softEdge rad="112500"/>
          </a:effectLst>
        </p:spPr>
      </p:pic>
      <p:pic>
        <p:nvPicPr>
          <p:cNvPr id="2062" name="Picture 14" descr="C:\Documents and Settings\Ashraf Khan\My Documents\Bashir Sons\Bashir Sons Pics 032.jpg"/>
          <p:cNvPicPr>
            <a:picLocks noChangeAspect="1" noChangeArrowheads="1"/>
          </p:cNvPicPr>
          <p:nvPr/>
        </p:nvPicPr>
        <p:blipFill>
          <a:blip r:embed="rId20" cstate="print"/>
          <a:srcRect/>
          <a:stretch>
            <a:fillRect/>
          </a:stretch>
        </p:blipFill>
        <p:spPr bwMode="auto">
          <a:xfrm>
            <a:off x="4953000" y="5105400"/>
            <a:ext cx="1501775" cy="1219200"/>
          </a:xfrm>
          <a:prstGeom prst="rect">
            <a:avLst/>
          </a:prstGeom>
          <a:ln>
            <a:noFill/>
          </a:ln>
          <a:effectLst>
            <a:softEdge rad="112500"/>
          </a:effectLst>
        </p:spPr>
      </p:pic>
      <p:pic>
        <p:nvPicPr>
          <p:cNvPr id="2063" name="Picture 15" descr="C:\Documents and Settings\Ashraf Khan\My Documents\Bashir Sons\Bashir Sons Pics 034.jpg"/>
          <p:cNvPicPr>
            <a:picLocks noChangeAspect="1" noChangeArrowheads="1"/>
          </p:cNvPicPr>
          <p:nvPr/>
        </p:nvPicPr>
        <p:blipFill>
          <a:blip r:embed="rId21" cstate="print"/>
          <a:srcRect/>
          <a:stretch>
            <a:fillRect/>
          </a:stretch>
        </p:blipFill>
        <p:spPr bwMode="auto">
          <a:xfrm>
            <a:off x="6553200" y="5029200"/>
            <a:ext cx="1447800" cy="1219200"/>
          </a:xfrm>
          <a:prstGeom prst="rect">
            <a:avLst/>
          </a:prstGeom>
          <a:ln>
            <a:noFill/>
          </a:ln>
          <a:effectLst>
            <a:softEdge rad="112500"/>
          </a:effectLst>
        </p:spPr>
      </p:pic>
      <p:pic>
        <p:nvPicPr>
          <p:cNvPr id="2064" name="Picture 16" descr="C:\Documents and Settings\Ashraf Khan\My Documents\Bashir Sons\Bashir Sons Pics 164.jpg"/>
          <p:cNvPicPr>
            <a:picLocks noChangeAspect="1" noChangeArrowheads="1"/>
          </p:cNvPicPr>
          <p:nvPr/>
        </p:nvPicPr>
        <p:blipFill>
          <a:blip r:embed="rId22" cstate="print"/>
          <a:srcRect/>
          <a:stretch>
            <a:fillRect/>
          </a:stretch>
        </p:blipFill>
        <p:spPr bwMode="auto">
          <a:xfrm>
            <a:off x="1828800" y="5107860"/>
            <a:ext cx="1577975" cy="1183411"/>
          </a:xfrm>
          <a:prstGeom prst="rect">
            <a:avLst/>
          </a:prstGeom>
          <a:ln>
            <a:noFill/>
          </a:ln>
          <a:effectLst>
            <a:softEdge rad="112500"/>
          </a:effectLst>
        </p:spPr>
      </p:pic>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13"/>
                                        </p:tgtEl>
                                      </p:cBhvr>
                                      <p:by x="150000" y="150000"/>
                                    </p:animScale>
                                  </p:childTnLst>
                                </p:cTn>
                              </p:par>
                            </p:childTnLst>
                          </p:cTn>
                        </p:par>
                        <p:par>
                          <p:cTn id="7" fill="hold">
                            <p:stCondLst>
                              <p:cond delay="1000"/>
                            </p:stCondLst>
                            <p:childTnLst>
                              <p:par>
                                <p:cTn id="8" presetID="6" presetClass="emph" presetSubtype="0" fill="hold" nodeType="afterEffect">
                                  <p:stCondLst>
                                    <p:cond delay="0"/>
                                  </p:stCondLst>
                                  <p:childTnLst>
                                    <p:animScale>
                                      <p:cBhvr>
                                        <p:cTn id="9" dur="1000" fill="hold"/>
                                        <p:tgtEl>
                                          <p:spTgt spid="14"/>
                                        </p:tgtEl>
                                      </p:cBhvr>
                                      <p:by x="150000" y="150000"/>
                                    </p:animScale>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1000" fill="hold"/>
                                        <p:tgtEl>
                                          <p:spTgt spid="15"/>
                                        </p:tgtEl>
                                      </p:cBhvr>
                                      <p:by x="150000" y="150000"/>
                                    </p:animScale>
                                  </p:childTnLst>
                                </p:cTn>
                              </p:par>
                            </p:childTnLst>
                          </p:cTn>
                        </p:par>
                        <p:par>
                          <p:cTn id="13" fill="hold">
                            <p:stCondLst>
                              <p:cond delay="3000"/>
                            </p:stCondLst>
                            <p:childTnLst>
                              <p:par>
                                <p:cTn id="14" presetID="6" presetClass="emph" presetSubtype="0" fill="hold" nodeType="afterEffect">
                                  <p:stCondLst>
                                    <p:cond delay="0"/>
                                  </p:stCondLst>
                                  <p:childTnLst>
                                    <p:animScale>
                                      <p:cBhvr>
                                        <p:cTn id="15" dur="1000" fill="hold"/>
                                        <p:tgtEl>
                                          <p:spTgt spid="16"/>
                                        </p:tgtEl>
                                      </p:cBhvr>
                                      <p:by x="150000" y="150000"/>
                                    </p:animScale>
                                  </p:childTnLst>
                                </p:cTn>
                              </p:par>
                            </p:childTnLst>
                          </p:cTn>
                        </p:par>
                        <p:par>
                          <p:cTn id="16" fill="hold">
                            <p:stCondLst>
                              <p:cond delay="4000"/>
                            </p:stCondLst>
                            <p:childTnLst>
                              <p:par>
                                <p:cTn id="17" presetID="6" presetClass="emph" presetSubtype="0" fill="hold" nodeType="afterEffect">
                                  <p:stCondLst>
                                    <p:cond delay="0"/>
                                  </p:stCondLst>
                                  <p:childTnLst>
                                    <p:animScale>
                                      <p:cBhvr>
                                        <p:cTn id="18" dur="1000" fill="hold"/>
                                        <p:tgtEl>
                                          <p:spTgt spid="2050"/>
                                        </p:tgtEl>
                                      </p:cBhvr>
                                      <p:by x="150000" y="150000"/>
                                    </p:animScale>
                                  </p:childTnLst>
                                </p:cTn>
                              </p:par>
                            </p:childTnLst>
                          </p:cTn>
                        </p:par>
                        <p:par>
                          <p:cTn id="19" fill="hold">
                            <p:stCondLst>
                              <p:cond delay="5000"/>
                            </p:stCondLst>
                            <p:childTnLst>
                              <p:par>
                                <p:cTn id="20" presetID="6" presetClass="emph" presetSubtype="0" fill="hold" nodeType="afterEffect">
                                  <p:stCondLst>
                                    <p:cond delay="0"/>
                                  </p:stCondLst>
                                  <p:childTnLst>
                                    <p:animScale>
                                      <p:cBhvr>
                                        <p:cTn id="21" dur="1000" fill="hold"/>
                                        <p:tgtEl>
                                          <p:spTgt spid="18"/>
                                        </p:tgtEl>
                                      </p:cBhvr>
                                      <p:by x="150000" y="150000"/>
                                    </p:animScale>
                                  </p:childTnLst>
                                </p:cTn>
                              </p:par>
                            </p:childTnLst>
                          </p:cTn>
                        </p:par>
                        <p:par>
                          <p:cTn id="22" fill="hold">
                            <p:stCondLst>
                              <p:cond delay="6000"/>
                            </p:stCondLst>
                            <p:childTnLst>
                              <p:par>
                                <p:cTn id="23" presetID="6" presetClass="emph" presetSubtype="0" fill="hold" nodeType="afterEffect">
                                  <p:stCondLst>
                                    <p:cond delay="0"/>
                                  </p:stCondLst>
                                  <p:childTnLst>
                                    <p:animScale>
                                      <p:cBhvr>
                                        <p:cTn id="24" dur="1000" fill="hold"/>
                                        <p:tgtEl>
                                          <p:spTgt spid="19"/>
                                        </p:tgtEl>
                                      </p:cBhvr>
                                      <p:by x="150000" y="150000"/>
                                    </p:animScale>
                                  </p:childTnLst>
                                </p:cTn>
                              </p:par>
                            </p:childTnLst>
                          </p:cTn>
                        </p:par>
                        <p:par>
                          <p:cTn id="25" fill="hold">
                            <p:stCondLst>
                              <p:cond delay="7000"/>
                            </p:stCondLst>
                            <p:childTnLst>
                              <p:par>
                                <p:cTn id="26" presetID="6" presetClass="emph" presetSubtype="0" fill="hold" nodeType="afterEffect">
                                  <p:stCondLst>
                                    <p:cond delay="0"/>
                                  </p:stCondLst>
                                  <p:childTnLst>
                                    <p:animScale>
                                      <p:cBhvr>
                                        <p:cTn id="27" dur="1000" fill="hold"/>
                                        <p:tgtEl>
                                          <p:spTgt spid="20"/>
                                        </p:tgtEl>
                                      </p:cBhvr>
                                      <p:by x="150000" y="150000"/>
                                    </p:animScale>
                                  </p:childTnLst>
                                </p:cTn>
                              </p:par>
                            </p:childTnLst>
                          </p:cTn>
                        </p:par>
                        <p:par>
                          <p:cTn id="28" fill="hold">
                            <p:stCondLst>
                              <p:cond delay="8000"/>
                            </p:stCondLst>
                            <p:childTnLst>
                              <p:par>
                                <p:cTn id="29" presetID="6" presetClass="emph" presetSubtype="0" fill="hold" nodeType="afterEffect">
                                  <p:stCondLst>
                                    <p:cond delay="0"/>
                                  </p:stCondLst>
                                  <p:childTnLst>
                                    <p:animScale>
                                      <p:cBhvr>
                                        <p:cTn id="30" dur="1000" fill="hold"/>
                                        <p:tgtEl>
                                          <p:spTgt spid="21"/>
                                        </p:tgtEl>
                                      </p:cBhvr>
                                      <p:by x="150000" y="150000"/>
                                    </p:animScale>
                                  </p:childTnLst>
                                </p:cTn>
                              </p:par>
                            </p:childTnLst>
                          </p:cTn>
                        </p:par>
                        <p:par>
                          <p:cTn id="31" fill="hold">
                            <p:stCondLst>
                              <p:cond delay="9000"/>
                            </p:stCondLst>
                            <p:childTnLst>
                              <p:par>
                                <p:cTn id="32" presetID="6" presetClass="emph" presetSubtype="0" fill="hold" nodeType="afterEffect">
                                  <p:stCondLst>
                                    <p:cond delay="0"/>
                                  </p:stCondLst>
                                  <p:childTnLst>
                                    <p:animScale>
                                      <p:cBhvr>
                                        <p:cTn id="33" dur="1000" fill="hold"/>
                                        <p:tgtEl>
                                          <p:spTgt spid="2052"/>
                                        </p:tgtEl>
                                      </p:cBhvr>
                                      <p:by x="150000" y="150000"/>
                                    </p:animScale>
                                  </p:childTnLst>
                                </p:cTn>
                              </p:par>
                            </p:childTnLst>
                          </p:cTn>
                        </p:par>
                        <p:par>
                          <p:cTn id="34" fill="hold">
                            <p:stCondLst>
                              <p:cond delay="10000"/>
                            </p:stCondLst>
                            <p:childTnLst>
                              <p:par>
                                <p:cTn id="35" presetID="6" presetClass="emph" presetSubtype="0" fill="hold" nodeType="afterEffect">
                                  <p:stCondLst>
                                    <p:cond delay="0"/>
                                  </p:stCondLst>
                                  <p:childTnLst>
                                    <p:animScale>
                                      <p:cBhvr>
                                        <p:cTn id="36" dur="1000" fill="hold"/>
                                        <p:tgtEl>
                                          <p:spTgt spid="2053"/>
                                        </p:tgtEl>
                                      </p:cBhvr>
                                      <p:by x="150000" y="150000"/>
                                    </p:animScale>
                                  </p:childTnLst>
                                </p:cTn>
                              </p:par>
                            </p:childTnLst>
                          </p:cTn>
                        </p:par>
                        <p:par>
                          <p:cTn id="37" fill="hold">
                            <p:stCondLst>
                              <p:cond delay="11000"/>
                            </p:stCondLst>
                            <p:childTnLst>
                              <p:par>
                                <p:cTn id="38" presetID="6" presetClass="emph" presetSubtype="0" fill="hold" nodeType="afterEffect">
                                  <p:stCondLst>
                                    <p:cond delay="0"/>
                                  </p:stCondLst>
                                  <p:childTnLst>
                                    <p:animScale>
                                      <p:cBhvr>
                                        <p:cTn id="39" dur="1000" fill="hold"/>
                                        <p:tgtEl>
                                          <p:spTgt spid="2055"/>
                                        </p:tgtEl>
                                      </p:cBhvr>
                                      <p:by x="150000" y="150000"/>
                                    </p:animScale>
                                  </p:childTnLst>
                                </p:cTn>
                              </p:par>
                            </p:childTnLst>
                          </p:cTn>
                        </p:par>
                        <p:par>
                          <p:cTn id="40" fill="hold">
                            <p:stCondLst>
                              <p:cond delay="12000"/>
                            </p:stCondLst>
                            <p:childTnLst>
                              <p:par>
                                <p:cTn id="41" presetID="6" presetClass="emph" presetSubtype="0" fill="hold" nodeType="afterEffect">
                                  <p:stCondLst>
                                    <p:cond delay="0"/>
                                  </p:stCondLst>
                                  <p:childTnLst>
                                    <p:animScale>
                                      <p:cBhvr>
                                        <p:cTn id="42" dur="1000" fill="hold"/>
                                        <p:tgtEl>
                                          <p:spTgt spid="2056"/>
                                        </p:tgtEl>
                                      </p:cBhvr>
                                      <p:by x="150000" y="150000"/>
                                    </p:animScale>
                                  </p:childTnLst>
                                </p:cTn>
                              </p:par>
                            </p:childTnLst>
                          </p:cTn>
                        </p:par>
                        <p:par>
                          <p:cTn id="43" fill="hold">
                            <p:stCondLst>
                              <p:cond delay="13000"/>
                            </p:stCondLst>
                            <p:childTnLst>
                              <p:par>
                                <p:cTn id="44" presetID="6" presetClass="emph" presetSubtype="0" fill="hold" nodeType="afterEffect">
                                  <p:stCondLst>
                                    <p:cond delay="0"/>
                                  </p:stCondLst>
                                  <p:childTnLst>
                                    <p:animScale>
                                      <p:cBhvr>
                                        <p:cTn id="45" dur="1000" fill="hold"/>
                                        <p:tgtEl>
                                          <p:spTgt spid="2057"/>
                                        </p:tgtEl>
                                      </p:cBhvr>
                                      <p:by x="150000" y="150000"/>
                                    </p:animScale>
                                  </p:childTnLst>
                                </p:cTn>
                              </p:par>
                            </p:childTnLst>
                          </p:cTn>
                        </p:par>
                        <p:par>
                          <p:cTn id="46" fill="hold">
                            <p:stCondLst>
                              <p:cond delay="14000"/>
                            </p:stCondLst>
                            <p:childTnLst>
                              <p:par>
                                <p:cTn id="47" presetID="6" presetClass="emph" presetSubtype="0" fill="hold" nodeType="afterEffect">
                                  <p:stCondLst>
                                    <p:cond delay="0"/>
                                  </p:stCondLst>
                                  <p:childTnLst>
                                    <p:animScale>
                                      <p:cBhvr>
                                        <p:cTn id="48" dur="1000" fill="hold"/>
                                        <p:tgtEl>
                                          <p:spTgt spid="2058"/>
                                        </p:tgtEl>
                                      </p:cBhvr>
                                      <p:by x="150000" y="150000"/>
                                    </p:animScale>
                                  </p:childTnLst>
                                </p:cTn>
                              </p:par>
                            </p:childTnLst>
                          </p:cTn>
                        </p:par>
                        <p:par>
                          <p:cTn id="49" fill="hold">
                            <p:stCondLst>
                              <p:cond delay="15000"/>
                            </p:stCondLst>
                            <p:childTnLst>
                              <p:par>
                                <p:cTn id="50" presetID="6" presetClass="emph" presetSubtype="0" fill="hold" nodeType="afterEffect">
                                  <p:stCondLst>
                                    <p:cond delay="0"/>
                                  </p:stCondLst>
                                  <p:childTnLst>
                                    <p:animScale>
                                      <p:cBhvr>
                                        <p:cTn id="51" dur="1000" fill="hold"/>
                                        <p:tgtEl>
                                          <p:spTgt spid="2059"/>
                                        </p:tgtEl>
                                      </p:cBhvr>
                                      <p:by x="150000" y="150000"/>
                                    </p:animScale>
                                  </p:childTnLst>
                                </p:cTn>
                              </p:par>
                            </p:childTnLst>
                          </p:cTn>
                        </p:par>
                        <p:par>
                          <p:cTn id="52" fill="hold">
                            <p:stCondLst>
                              <p:cond delay="16000"/>
                            </p:stCondLst>
                            <p:childTnLst>
                              <p:par>
                                <p:cTn id="53" presetID="6" presetClass="emph" presetSubtype="0" fill="hold" nodeType="afterEffect">
                                  <p:stCondLst>
                                    <p:cond delay="0"/>
                                  </p:stCondLst>
                                  <p:childTnLst>
                                    <p:animScale>
                                      <p:cBhvr>
                                        <p:cTn id="54" dur="1000" fill="hold"/>
                                        <p:tgtEl>
                                          <p:spTgt spid="2064"/>
                                        </p:tgtEl>
                                      </p:cBhvr>
                                      <p:by x="150000" y="150000"/>
                                    </p:animScale>
                                  </p:childTnLst>
                                </p:cTn>
                              </p:par>
                            </p:childTnLst>
                          </p:cTn>
                        </p:par>
                        <p:par>
                          <p:cTn id="55" fill="hold">
                            <p:stCondLst>
                              <p:cond delay="17000"/>
                            </p:stCondLst>
                            <p:childTnLst>
                              <p:par>
                                <p:cTn id="56" presetID="6" presetClass="emph" presetSubtype="0" fill="hold" nodeType="afterEffect">
                                  <p:stCondLst>
                                    <p:cond delay="0"/>
                                  </p:stCondLst>
                                  <p:childTnLst>
                                    <p:animScale>
                                      <p:cBhvr>
                                        <p:cTn id="57" dur="1000" fill="hold"/>
                                        <p:tgtEl>
                                          <p:spTgt spid="2061"/>
                                        </p:tgtEl>
                                      </p:cBhvr>
                                      <p:by x="150000" y="150000"/>
                                    </p:animScale>
                                  </p:childTnLst>
                                </p:cTn>
                              </p:par>
                            </p:childTnLst>
                          </p:cTn>
                        </p:par>
                        <p:par>
                          <p:cTn id="58" fill="hold">
                            <p:stCondLst>
                              <p:cond delay="18000"/>
                            </p:stCondLst>
                            <p:childTnLst>
                              <p:par>
                                <p:cTn id="59" presetID="6" presetClass="emph" presetSubtype="0" fill="hold" nodeType="afterEffect">
                                  <p:stCondLst>
                                    <p:cond delay="0"/>
                                  </p:stCondLst>
                                  <p:childTnLst>
                                    <p:animScale>
                                      <p:cBhvr>
                                        <p:cTn id="60" dur="1000" fill="hold"/>
                                        <p:tgtEl>
                                          <p:spTgt spid="2062"/>
                                        </p:tgtEl>
                                      </p:cBhvr>
                                      <p:by x="150000" y="150000"/>
                                    </p:animScale>
                                  </p:childTnLst>
                                </p:cTn>
                              </p:par>
                            </p:childTnLst>
                          </p:cTn>
                        </p:par>
                        <p:par>
                          <p:cTn id="61" fill="hold">
                            <p:stCondLst>
                              <p:cond delay="19000"/>
                            </p:stCondLst>
                            <p:childTnLst>
                              <p:par>
                                <p:cTn id="62" presetID="6" presetClass="emph" presetSubtype="0" fill="hold" nodeType="afterEffect">
                                  <p:stCondLst>
                                    <p:cond delay="0"/>
                                  </p:stCondLst>
                                  <p:childTnLst>
                                    <p:animScale>
                                      <p:cBhvr>
                                        <p:cTn id="63" dur="1000" fill="hold"/>
                                        <p:tgtEl>
                                          <p:spTgt spid="206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z="3600" dirty="0" smtClean="0"/>
              <a:t>Manpower </a:t>
            </a:r>
            <a:r>
              <a:rPr lang="en-US" sz="2800" dirty="0" smtClean="0"/>
              <a:t>(Regular Employees)</a:t>
            </a:r>
            <a:endParaRPr lang="en-US" sz="2000" dirty="0"/>
          </a:p>
        </p:txBody>
      </p:sp>
      <p:graphicFrame>
        <p:nvGraphicFramePr>
          <p:cNvPr id="14" name="Diagram 13"/>
          <p:cNvGraphicFramePr/>
          <p:nvPr/>
        </p:nvGraphicFramePr>
        <p:xfrm>
          <a:off x="990600" y="1397000"/>
          <a:ext cx="66294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a:xfrm>
            <a:off x="8303340" y="6096000"/>
            <a:ext cx="762000"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12</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graphicEl>
                                              <a:dgm id="{3DB19D0B-DE6E-47D8-A72B-46392639F274}"/>
                                            </p:graphicEl>
                                          </p:spTgt>
                                        </p:tgtEl>
                                        <p:attrNameLst>
                                          <p:attrName>style.visibility</p:attrName>
                                        </p:attrNameLst>
                                      </p:cBhvr>
                                      <p:to>
                                        <p:strVal val="visible"/>
                                      </p:to>
                                    </p:set>
                                    <p:animEffect transition="in" filter="fade">
                                      <p:cBhvr>
                                        <p:cTn id="7" dur="500"/>
                                        <p:tgtEl>
                                          <p:spTgt spid="14">
                                            <p:graphicEl>
                                              <a:dgm id="{3DB19D0B-DE6E-47D8-A72B-46392639F274}"/>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graphicEl>
                                              <a:dgm id="{CD5B6C92-340F-4861-AEDF-522C23447CCF}"/>
                                            </p:graphicEl>
                                          </p:spTgt>
                                        </p:tgtEl>
                                        <p:attrNameLst>
                                          <p:attrName>style.visibility</p:attrName>
                                        </p:attrNameLst>
                                      </p:cBhvr>
                                      <p:to>
                                        <p:strVal val="visible"/>
                                      </p:to>
                                    </p:set>
                                    <p:animEffect transition="in" filter="fade">
                                      <p:cBhvr>
                                        <p:cTn id="11" dur="500"/>
                                        <p:tgtEl>
                                          <p:spTgt spid="14">
                                            <p:graphicEl>
                                              <a:dgm id="{CD5B6C92-340F-4861-AEDF-522C23447CC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graphicEl>
                                              <a:dgm id="{86CB3502-1AFD-4E04-A471-64B719F45887}"/>
                                            </p:graphicEl>
                                          </p:spTgt>
                                        </p:tgtEl>
                                        <p:attrNameLst>
                                          <p:attrName>style.visibility</p:attrName>
                                        </p:attrNameLst>
                                      </p:cBhvr>
                                      <p:to>
                                        <p:strVal val="visible"/>
                                      </p:to>
                                    </p:set>
                                    <p:animEffect transition="in" filter="fade">
                                      <p:cBhvr>
                                        <p:cTn id="15" dur="500"/>
                                        <p:tgtEl>
                                          <p:spTgt spid="14">
                                            <p:graphicEl>
                                              <a:dgm id="{86CB3502-1AFD-4E04-A471-64B719F45887}"/>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graphicEl>
                                              <a:dgm id="{5750E95D-132B-4842-9EC5-06D39DF75A77}"/>
                                            </p:graphicEl>
                                          </p:spTgt>
                                        </p:tgtEl>
                                        <p:attrNameLst>
                                          <p:attrName>style.visibility</p:attrName>
                                        </p:attrNameLst>
                                      </p:cBhvr>
                                      <p:to>
                                        <p:strVal val="visible"/>
                                      </p:to>
                                    </p:set>
                                    <p:animEffect transition="in" filter="fade">
                                      <p:cBhvr>
                                        <p:cTn id="19" dur="500"/>
                                        <p:tgtEl>
                                          <p:spTgt spid="14">
                                            <p:graphicEl>
                                              <a:dgm id="{5750E95D-132B-4842-9EC5-06D39DF75A7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graphicEl>
                                              <a:dgm id="{CC84EC69-A78E-432D-8689-82C2CC585E04}"/>
                                            </p:graphicEl>
                                          </p:spTgt>
                                        </p:tgtEl>
                                        <p:attrNameLst>
                                          <p:attrName>style.visibility</p:attrName>
                                        </p:attrNameLst>
                                      </p:cBhvr>
                                      <p:to>
                                        <p:strVal val="visible"/>
                                      </p:to>
                                    </p:set>
                                    <p:animEffect transition="in" filter="fade">
                                      <p:cBhvr>
                                        <p:cTn id="23" dur="500"/>
                                        <p:tgtEl>
                                          <p:spTgt spid="14">
                                            <p:graphicEl>
                                              <a:dgm id="{CC84EC69-A78E-432D-8689-82C2CC585E04}"/>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graphicEl>
                                              <a:dgm id="{7FE48615-4C01-4D08-9B9C-6C61B6EF940A}"/>
                                            </p:graphicEl>
                                          </p:spTgt>
                                        </p:tgtEl>
                                        <p:attrNameLst>
                                          <p:attrName>style.visibility</p:attrName>
                                        </p:attrNameLst>
                                      </p:cBhvr>
                                      <p:to>
                                        <p:strVal val="visible"/>
                                      </p:to>
                                    </p:set>
                                    <p:animEffect transition="in" filter="fade">
                                      <p:cBhvr>
                                        <p:cTn id="27" dur="500"/>
                                        <p:tgtEl>
                                          <p:spTgt spid="14">
                                            <p:graphicEl>
                                              <a:dgm id="{7FE48615-4C01-4D08-9B9C-6C61B6EF940A}"/>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graphicEl>
                                              <a:dgm id="{56D6E0AB-A622-44E5-AF1A-B20CFA17CFD7}"/>
                                            </p:graphicEl>
                                          </p:spTgt>
                                        </p:tgtEl>
                                        <p:attrNameLst>
                                          <p:attrName>style.visibility</p:attrName>
                                        </p:attrNameLst>
                                      </p:cBhvr>
                                      <p:to>
                                        <p:strVal val="visible"/>
                                      </p:to>
                                    </p:set>
                                    <p:animEffect transition="in" filter="fade">
                                      <p:cBhvr>
                                        <p:cTn id="31" dur="500"/>
                                        <p:tgtEl>
                                          <p:spTgt spid="14">
                                            <p:graphicEl>
                                              <a:dgm id="{56D6E0AB-A622-44E5-AF1A-B20CFA17CFD7}"/>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graphicEl>
                                              <a:dgm id="{49889990-A850-472F-9979-89E09F247D96}"/>
                                            </p:graphicEl>
                                          </p:spTgt>
                                        </p:tgtEl>
                                        <p:attrNameLst>
                                          <p:attrName>style.visibility</p:attrName>
                                        </p:attrNameLst>
                                      </p:cBhvr>
                                      <p:to>
                                        <p:strVal val="visible"/>
                                      </p:to>
                                    </p:set>
                                    <p:animEffect transition="in" filter="fade">
                                      <p:cBhvr>
                                        <p:cTn id="35" dur="500"/>
                                        <p:tgtEl>
                                          <p:spTgt spid="14">
                                            <p:graphicEl>
                                              <a:dgm id="{49889990-A850-472F-9979-89E09F247D96}"/>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graphicEl>
                                              <a:dgm id="{B3EF14CF-8245-454D-9698-0D5580071D78}"/>
                                            </p:graphicEl>
                                          </p:spTgt>
                                        </p:tgtEl>
                                        <p:attrNameLst>
                                          <p:attrName>style.visibility</p:attrName>
                                        </p:attrNameLst>
                                      </p:cBhvr>
                                      <p:to>
                                        <p:strVal val="visible"/>
                                      </p:to>
                                    </p:set>
                                    <p:animEffect transition="in" filter="fade">
                                      <p:cBhvr>
                                        <p:cTn id="39" dur="500"/>
                                        <p:tgtEl>
                                          <p:spTgt spid="14">
                                            <p:graphicEl>
                                              <a:dgm id="{B3EF14CF-8245-454D-9698-0D5580071D78}"/>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4">
                                            <p:graphicEl>
                                              <a:dgm id="{43A0A809-9FC9-439E-8271-E63A4CCD11A0}"/>
                                            </p:graphicEl>
                                          </p:spTgt>
                                        </p:tgtEl>
                                        <p:attrNameLst>
                                          <p:attrName>style.visibility</p:attrName>
                                        </p:attrNameLst>
                                      </p:cBhvr>
                                      <p:to>
                                        <p:strVal val="visible"/>
                                      </p:to>
                                    </p:set>
                                    <p:animEffect transition="in" filter="fade">
                                      <p:cBhvr>
                                        <p:cTn id="43" dur="500"/>
                                        <p:tgtEl>
                                          <p:spTgt spid="14">
                                            <p:graphicEl>
                                              <a:dgm id="{43A0A809-9FC9-439E-8271-E63A4CCD11A0}"/>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graphicEl>
                                              <a:dgm id="{BBF859FC-3FBF-406C-A68F-DD626DD6B150}"/>
                                            </p:graphicEl>
                                          </p:spTgt>
                                        </p:tgtEl>
                                        <p:attrNameLst>
                                          <p:attrName>style.visibility</p:attrName>
                                        </p:attrNameLst>
                                      </p:cBhvr>
                                      <p:to>
                                        <p:strVal val="visible"/>
                                      </p:to>
                                    </p:set>
                                    <p:animEffect transition="in" filter="fade">
                                      <p:cBhvr>
                                        <p:cTn id="47" dur="500"/>
                                        <p:tgtEl>
                                          <p:spTgt spid="14">
                                            <p:graphicEl>
                                              <a:dgm id="{BBF859FC-3FBF-406C-A68F-DD626DD6B150}"/>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
                                            <p:graphicEl>
                                              <a:dgm id="{73EDE330-7E73-4ED7-A836-DBF263B76CB4}"/>
                                            </p:graphicEl>
                                          </p:spTgt>
                                        </p:tgtEl>
                                        <p:attrNameLst>
                                          <p:attrName>style.visibility</p:attrName>
                                        </p:attrNameLst>
                                      </p:cBhvr>
                                      <p:to>
                                        <p:strVal val="visible"/>
                                      </p:to>
                                    </p:set>
                                    <p:animEffect transition="in" filter="fade">
                                      <p:cBhvr>
                                        <p:cTn id="51" dur="500"/>
                                        <p:tgtEl>
                                          <p:spTgt spid="14">
                                            <p:graphicEl>
                                              <a:dgm id="{73EDE330-7E73-4ED7-A836-DBF263B76CB4}"/>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
                                            <p:graphicEl>
                                              <a:dgm id="{FB908392-FCE6-4633-9F13-223DDFD40D23}"/>
                                            </p:graphicEl>
                                          </p:spTgt>
                                        </p:tgtEl>
                                        <p:attrNameLst>
                                          <p:attrName>style.visibility</p:attrName>
                                        </p:attrNameLst>
                                      </p:cBhvr>
                                      <p:to>
                                        <p:strVal val="visible"/>
                                      </p:to>
                                    </p:set>
                                    <p:animEffect transition="in" filter="fade">
                                      <p:cBhvr>
                                        <p:cTn id="55" dur="500"/>
                                        <p:tgtEl>
                                          <p:spTgt spid="14">
                                            <p:graphicEl>
                                              <a:dgm id="{FB908392-FCE6-4633-9F13-223DDFD40D2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914400" y="1676400"/>
            <a:ext cx="3352800" cy="304800"/>
          </a:xfrm>
        </p:spPr>
        <p:txBody>
          <a:bodyPr/>
          <a:lstStyle/>
          <a:p>
            <a:pPr algn="l">
              <a:lnSpc>
                <a:spcPct val="80000"/>
              </a:lnSpc>
            </a:pPr>
            <a:r>
              <a:rPr lang="en-US" sz="1700" dirty="0" smtClean="0"/>
              <a:t> </a:t>
            </a:r>
            <a:r>
              <a:rPr lang="en-US" sz="2400" dirty="0" smtClean="0">
                <a:solidFill>
                  <a:schemeClr val="accent1">
                    <a:lumMod val="40000"/>
                    <a:lumOff val="60000"/>
                  </a:schemeClr>
                </a:solidFill>
                <a:latin typeface="Lucida Calligraphy" pitchFamily="66" charset="0"/>
              </a:rPr>
              <a:t>Work is our habit</a:t>
            </a:r>
            <a:r>
              <a:rPr lang="en-US" sz="2400" dirty="0" smtClean="0">
                <a:latin typeface="Lucida Calligraphy" pitchFamily="66" charset="0"/>
              </a:rPr>
              <a:t>.</a:t>
            </a:r>
            <a:endParaRPr lang="en-US" sz="2400" dirty="0">
              <a:latin typeface="Lucida Calligraphy" pitchFamily="66" charset="0"/>
            </a:endParaRPr>
          </a:p>
        </p:txBody>
      </p:sp>
      <p:sp>
        <p:nvSpPr>
          <p:cNvPr id="59395" name="WordArt 3"/>
          <p:cNvSpPr>
            <a:spLocks noChangeArrowheads="1" noChangeShapeType="1" noTextEdit="1"/>
          </p:cNvSpPr>
          <p:nvPr/>
        </p:nvSpPr>
        <p:spPr bwMode="gray">
          <a:xfrm>
            <a:off x="990600" y="2209800"/>
            <a:ext cx="4572000" cy="533400"/>
          </a:xfrm>
          <a:prstGeom prst="rect">
            <a:avLst/>
          </a:prstGeom>
        </p:spPr>
        <p:txBody>
          <a:bodyPr wrap="none" fromWordArt="1">
            <a:prstTxWarp prst="textDeflate">
              <a:avLst>
                <a:gd name="adj" fmla="val 0"/>
              </a:avLst>
            </a:prstTxWarp>
          </a:bodyPr>
          <a:lstStyle/>
          <a:p>
            <a:pPr algn="ctr"/>
            <a:r>
              <a:rPr lang="en-US" sz="5400" b="1" kern="10">
                <a:ln w="28575">
                  <a:solidFill>
                    <a:srgbClr val="FFFFFF"/>
                  </a:solidFill>
                  <a:round/>
                  <a:headEnd/>
                  <a:tailEnd/>
                </a:ln>
                <a:gradFill rotWithShape="1">
                  <a:gsLst>
                    <a:gs pos="0">
                      <a:schemeClr val="accent2"/>
                    </a:gs>
                    <a:gs pos="100000">
                      <a:schemeClr val="tx2"/>
                    </a:gs>
                  </a:gsLst>
                  <a:lin ang="5400000" scaled="1"/>
                </a:gradFill>
                <a:latin typeface="Verdana"/>
              </a:rPr>
              <a:t>Thank You !</a:t>
            </a:r>
          </a:p>
        </p:txBody>
      </p:sp>
      <p:sp>
        <p:nvSpPr>
          <p:cNvPr id="4" name="Rectangle 3"/>
          <p:cNvSpPr/>
          <p:nvPr/>
        </p:nvSpPr>
        <p:spPr>
          <a:xfrm>
            <a:off x="228600" y="4572000"/>
            <a:ext cx="4572000" cy="1785104"/>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1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BASHIR SONS</a:t>
            </a:r>
          </a:p>
          <a:p>
            <a:r>
              <a:rPr lang="en-US" sz="1200" b="1" i="1" cap="all"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Engineering Services</a:t>
            </a:r>
          </a:p>
          <a:p>
            <a:endParaRPr lang="en-US" sz="600" b="1" cap="al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1200" b="1" cap="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Address: Office No. 1, Block No. 2, F-6/1, Islamabad</a:t>
            </a:r>
          </a:p>
          <a:p>
            <a:r>
              <a:rPr lang="en-US" sz="1200" b="1" cap="all"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Tel. Off. </a:t>
            </a:r>
            <a:r>
              <a:rPr lang="en-US" sz="1200" b="1" cap="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051-28 77 254, Fax No. 051-28 77 354</a:t>
            </a:r>
          </a:p>
          <a:p>
            <a:r>
              <a:rPr lang="en-US" sz="1200" b="1" cap="all"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Mobile nos. 0333-511 40 88, 0333 – 527 23 32 (24 hours)</a:t>
            </a:r>
          </a:p>
          <a:p>
            <a:r>
              <a:rPr lang="en-US" sz="1200" b="1" cap="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E-mail: </a:t>
            </a:r>
            <a:r>
              <a:rPr lang="en-US" sz="1200" b="1" cap="all"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rPr>
              <a:t>bashirsonspk@yahoo.com</a:t>
            </a:r>
            <a:endParaRPr lang="en-US" sz="1200" b="1" cap="all"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sz="1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6760030" y="6531428"/>
            <a:ext cx="2286000" cy="307777"/>
          </a:xfrm>
          <a:prstGeom prst="rect">
            <a:avLst/>
          </a:prstGeom>
          <a:noFill/>
        </p:spPr>
        <p:txBody>
          <a:bodyPr wrap="square" rtlCol="0">
            <a:spAutoFit/>
          </a:bodyPr>
          <a:lstStyle/>
          <a:p>
            <a:pPr algn="ctr"/>
            <a:r>
              <a:rPr lang="en-GB" sz="1400" b="1" dirty="0" smtClean="0"/>
              <a:t>Vol. 1, February, 2010</a:t>
            </a:r>
            <a:endParaRPr lang="de-AT" b="1" dirty="0"/>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0"/>
                                  </p:stCondLst>
                                  <p:iterate type="lt">
                                    <p:tmPct val="10000"/>
                                  </p:iterate>
                                  <p:childTnLst>
                                    <p:set>
                                      <p:cBhvr override="childStyle">
                                        <p:cTn id="6" dur="500" autoRev="1" fill="hold"/>
                                        <p:tgtEl>
                                          <p:spTgt spid="59394">
                                            <p:txEl>
                                              <p:pRg st="0" end="0"/>
                                            </p:txEl>
                                          </p:spTgt>
                                        </p:tgtEl>
                                        <p:attrNameLst>
                                          <p:attrName>style.color</p:attrName>
                                        </p:attrNameLst>
                                      </p:cBhvr>
                                      <p:to>
                                        <p:clrVal>
                                          <a:schemeClr val="accent2"/>
                                        </p:clrVal>
                                      </p:to>
                                    </p:set>
                                    <p:set>
                                      <p:cBhvr>
                                        <p:cTn id="7" dur="500" autoRev="1" fill="hold"/>
                                        <p:tgtEl>
                                          <p:spTgt spid="59394">
                                            <p:txEl>
                                              <p:pRg st="0" end="0"/>
                                            </p:txEl>
                                          </p:spTgt>
                                        </p:tgtEl>
                                        <p:attrNameLst>
                                          <p:attrName>fillcolor</p:attrName>
                                        </p:attrNameLst>
                                      </p:cBhvr>
                                      <p:to>
                                        <p:clrVal>
                                          <a:schemeClr val="accent2"/>
                                        </p:clrVal>
                                      </p:to>
                                    </p:set>
                                    <p:set>
                                      <p:cBhvr>
                                        <p:cTn id="8" dur="500" autoRev="1" fill="hold"/>
                                        <p:tgtEl>
                                          <p:spTgt spid="59394">
                                            <p:txEl>
                                              <p:pRg st="0" end="0"/>
                                            </p:txEl>
                                          </p:spTgt>
                                        </p:tgtEl>
                                        <p:attrNameLst>
                                          <p:attrName>fill.type</p:attrName>
                                        </p:attrNameLst>
                                      </p:cBhvr>
                                      <p:to>
                                        <p:strVal val="solid"/>
                                      </p:to>
                                    </p:set>
                                  </p:childTnLst>
                                </p:cTn>
                              </p:par>
                            </p:childTnLst>
                          </p:cTn>
                        </p:par>
                        <p:par>
                          <p:cTn id="9" fill="hold">
                            <p:stCondLst>
                              <p:cond delay="24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sz="3600" dirty="0" smtClean="0"/>
              <a:t>Who we are ?</a:t>
            </a:r>
            <a:endParaRPr lang="en-US" sz="3600" dirty="0"/>
          </a:p>
        </p:txBody>
      </p:sp>
      <p:sp>
        <p:nvSpPr>
          <p:cNvPr id="212996" name="Rectangle 4"/>
          <p:cNvSpPr>
            <a:spLocks noChangeArrowheads="1"/>
          </p:cNvSpPr>
          <p:nvPr/>
        </p:nvSpPr>
        <p:spPr bwMode="auto">
          <a:xfrm>
            <a:off x="762000" y="4953000"/>
            <a:ext cx="6324600" cy="246221"/>
          </a:xfrm>
          <a:prstGeom prst="rect">
            <a:avLst/>
          </a:prstGeom>
          <a:noFill/>
          <a:ln w="9525">
            <a:noFill/>
            <a:miter lim="800000"/>
            <a:headEnd/>
            <a:tailEnd/>
          </a:ln>
          <a:effectLst/>
        </p:spPr>
        <p:txBody>
          <a:bodyPr>
            <a:spAutoFit/>
          </a:bodyPr>
          <a:lstStyle/>
          <a:p>
            <a:endParaRPr lang="en-US" sz="1000" dirty="0"/>
          </a:p>
        </p:txBody>
      </p:sp>
      <p:sp>
        <p:nvSpPr>
          <p:cNvPr id="8" name="TextBox 7"/>
          <p:cNvSpPr txBox="1"/>
          <p:nvPr/>
        </p:nvSpPr>
        <p:spPr>
          <a:xfrm>
            <a:off x="152400" y="1066800"/>
            <a:ext cx="8001000" cy="5078313"/>
          </a:xfrm>
          <a:prstGeom prst="rect">
            <a:avLst/>
          </a:prstGeom>
          <a:noFill/>
        </p:spPr>
        <p:txBody>
          <a:bodyPr wrap="square" rtlCol="0">
            <a:spAutoFit/>
          </a:bodyPr>
          <a:lstStyle/>
          <a:p>
            <a:pPr lvl="0" algn="just"/>
            <a:r>
              <a:rPr lang="en-US" b="1" dirty="0" smtClean="0">
                <a:solidFill>
                  <a:schemeClr val="accent1">
                    <a:lumMod val="60000"/>
                    <a:lumOff val="40000"/>
                  </a:schemeClr>
                </a:solidFill>
                <a:ea typeface="Times New Roman" pitchFamily="18" charset="0"/>
              </a:rPr>
              <a:t>BASHIR SONS</a:t>
            </a:r>
            <a:r>
              <a:rPr lang="en-US" dirty="0" smtClean="0">
                <a:solidFill>
                  <a:schemeClr val="accent1">
                    <a:lumMod val="60000"/>
                    <a:lumOff val="40000"/>
                  </a:schemeClr>
                </a:solidFill>
                <a:ea typeface="Times New Roman" pitchFamily="18" charset="0"/>
              </a:rPr>
              <a:t> has come a long way since our humble start a decade ago. Such phenomenal expansion in such a short time period has been achieved through hard work, devotion, to the cause and sincerity to the organization by our work force and management.  In FY 2001-2002 our turnover stood at approximately Rs. 5 million while in FY 2008-2009 we crossed Rs. 250 million. We competed with the biggest names in the business and our finished works drew praise from our clients on most challenging projects. </a:t>
            </a:r>
          </a:p>
          <a:p>
            <a:pPr lvl="0" algn="just"/>
            <a:endParaRPr lang="en-US" dirty="0" smtClean="0">
              <a:solidFill>
                <a:schemeClr val="accent1">
                  <a:lumMod val="60000"/>
                  <a:lumOff val="40000"/>
                </a:schemeClr>
              </a:solidFill>
            </a:endParaRPr>
          </a:p>
          <a:p>
            <a:pPr lvl="0" algn="just" eaLnBrk="0" hangingPunct="0"/>
            <a:r>
              <a:rPr lang="en-US" dirty="0" smtClean="0">
                <a:solidFill>
                  <a:schemeClr val="accent1">
                    <a:lumMod val="60000"/>
                    <a:lumOff val="40000"/>
                  </a:schemeClr>
                </a:solidFill>
                <a:ea typeface="Times New Roman" pitchFamily="18" charset="0"/>
              </a:rPr>
              <a:t>Right now </a:t>
            </a:r>
            <a:r>
              <a:rPr lang="en-US" b="1" dirty="0" smtClean="0">
                <a:solidFill>
                  <a:schemeClr val="accent1">
                    <a:lumMod val="60000"/>
                    <a:lumOff val="40000"/>
                  </a:schemeClr>
                </a:solidFill>
                <a:ea typeface="Times New Roman" pitchFamily="18" charset="0"/>
              </a:rPr>
              <a:t>BASHIR SONS</a:t>
            </a:r>
            <a:r>
              <a:rPr lang="en-US" dirty="0" smtClean="0">
                <a:solidFill>
                  <a:schemeClr val="accent1">
                    <a:lumMod val="60000"/>
                    <a:lumOff val="40000"/>
                  </a:schemeClr>
                </a:solidFill>
                <a:ea typeface="Times New Roman" pitchFamily="18" charset="0"/>
              </a:rPr>
              <a:t> is actively engaged in major projects in Islamabad with diverse nature projects including, civil works, maintenance and renovations of multi-dimensional projects. We believe in quality work, always to the satisfaction of our patrons and expect our dedicated work force to achieve even higher levels of excellence, exemplary quality of work and maximum out put through flexible planning and efficient management.</a:t>
            </a:r>
          </a:p>
          <a:p>
            <a:pPr lvl="0" algn="just" eaLnBrk="0" hangingPunct="0"/>
            <a:endParaRPr lang="en-US" dirty="0" smtClean="0">
              <a:solidFill>
                <a:schemeClr val="accent1">
                  <a:lumMod val="60000"/>
                  <a:lumOff val="40000"/>
                </a:schemeClr>
              </a:solidFill>
              <a:ea typeface="Times New Roman" pitchFamily="18" charset="0"/>
            </a:endParaRPr>
          </a:p>
          <a:p>
            <a:pPr algn="just" eaLnBrk="0" hangingPunct="0"/>
            <a:r>
              <a:rPr lang="en-US" b="1" dirty="0" smtClean="0">
                <a:solidFill>
                  <a:schemeClr val="accent1">
                    <a:lumMod val="60000"/>
                    <a:lumOff val="40000"/>
                  </a:schemeClr>
                </a:solidFill>
              </a:rPr>
              <a:t>BASHIR SONS</a:t>
            </a:r>
            <a:r>
              <a:rPr lang="en-US" dirty="0" smtClean="0">
                <a:solidFill>
                  <a:schemeClr val="accent1">
                    <a:lumMod val="60000"/>
                    <a:lumOff val="40000"/>
                  </a:schemeClr>
                </a:solidFill>
              </a:rPr>
              <a:t> has a vision to broaden its activity base to diversity into other infrastructure disciplines and achieve a healthy growth rate. The company has established its ability to deliver quality jobs within budget and schedule.</a:t>
            </a:r>
          </a:p>
        </p:txBody>
      </p:sp>
      <p:sp>
        <p:nvSpPr>
          <p:cNvPr id="5" name="Rectangle 4"/>
          <p:cNvSpPr/>
          <p:nvPr/>
        </p:nvSpPr>
        <p:spPr>
          <a:xfrm>
            <a:off x="8458200" y="6096000"/>
            <a:ext cx="381001"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1</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2000"/>
                                        <p:tgtEl>
                                          <p:spTgt spid="8">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5" name="AutoShape 7"/>
          <p:cNvSpPr>
            <a:spLocks noChangeArrowheads="1"/>
          </p:cNvSpPr>
          <p:nvPr/>
        </p:nvSpPr>
        <p:spPr bwMode="gray">
          <a:xfrm>
            <a:off x="3276600" y="5867400"/>
            <a:ext cx="3962400" cy="381000"/>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algn="r" eaLnBrk="0" hangingPunct="0">
              <a:buFont typeface="Wingdings" pitchFamily="2" charset="2"/>
              <a:buNone/>
            </a:pPr>
            <a:r>
              <a:rPr lang="en-US" sz="1600" b="1" dirty="0" smtClean="0">
                <a:solidFill>
                  <a:schemeClr val="tx2"/>
                </a:solidFill>
              </a:rPr>
              <a:t>Employee on pay-roll</a:t>
            </a:r>
            <a:endParaRPr lang="en-US" sz="1600" b="1" dirty="0">
              <a:solidFill>
                <a:schemeClr val="tx2"/>
              </a:solidFill>
            </a:endParaRPr>
          </a:p>
        </p:txBody>
      </p:sp>
      <p:sp>
        <p:nvSpPr>
          <p:cNvPr id="211971" name="AutoShape 3"/>
          <p:cNvSpPr>
            <a:spLocks noChangeArrowheads="1"/>
          </p:cNvSpPr>
          <p:nvPr/>
        </p:nvSpPr>
        <p:spPr bwMode="gray">
          <a:xfrm>
            <a:off x="3276600" y="2625725"/>
            <a:ext cx="3962400" cy="381000"/>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algn="r" eaLnBrk="0" hangingPunct="0">
              <a:buFont typeface="Wingdings" pitchFamily="2" charset="2"/>
              <a:buNone/>
            </a:pPr>
            <a:r>
              <a:rPr lang="en-US" sz="1600" dirty="0"/>
              <a:t> </a:t>
            </a:r>
            <a:r>
              <a:rPr lang="en-US" sz="1600" b="1" dirty="0" smtClean="0">
                <a:solidFill>
                  <a:schemeClr val="tx2"/>
                </a:solidFill>
              </a:rPr>
              <a:t> Wide range on turnkey basis</a:t>
            </a:r>
            <a:endParaRPr lang="en-US" sz="1600" b="1" dirty="0">
              <a:solidFill>
                <a:schemeClr val="tx2"/>
              </a:solidFill>
            </a:endParaRPr>
          </a:p>
        </p:txBody>
      </p:sp>
      <p:sp>
        <p:nvSpPr>
          <p:cNvPr id="211972" name="AutoShape 4"/>
          <p:cNvSpPr>
            <a:spLocks noChangeArrowheads="1"/>
          </p:cNvSpPr>
          <p:nvPr/>
        </p:nvSpPr>
        <p:spPr bwMode="gray">
          <a:xfrm>
            <a:off x="3276600" y="3159125"/>
            <a:ext cx="3962400" cy="381000"/>
          </a:xfrm>
          <a:prstGeom prst="roundRect">
            <a:avLst>
              <a:gd name="adj" fmla="val 7574"/>
            </a:avLst>
          </a:prstGeom>
          <a:gradFill rotWithShape="1">
            <a:gsLst>
              <a:gs pos="0">
                <a:schemeClr val="accent2"/>
              </a:gs>
              <a:gs pos="100000">
                <a:schemeClr val="accent2">
                  <a:gamma/>
                  <a:tint val="40000"/>
                  <a:invGamma/>
                </a:schemeClr>
              </a:gs>
            </a:gsLst>
            <a:lin ang="0" scaled="1"/>
          </a:gradFill>
          <a:ln w="28575" cap="rnd">
            <a:noFill/>
            <a:prstDash val="sysDot"/>
            <a:round/>
            <a:headEnd/>
            <a:tailEnd/>
          </a:ln>
          <a:effectLst/>
        </p:spPr>
        <p:txBody>
          <a:bodyPr wrap="none" anchor="ctr"/>
          <a:lstStyle/>
          <a:p>
            <a:pPr algn="r" eaLnBrk="0" hangingPunct="0">
              <a:buFont typeface="Wingdings" pitchFamily="2" charset="2"/>
              <a:buNone/>
            </a:pPr>
            <a:r>
              <a:rPr lang="en-US" sz="1600" b="1" dirty="0">
                <a:solidFill>
                  <a:schemeClr val="tx2"/>
                </a:solidFill>
              </a:rPr>
              <a:t> </a:t>
            </a:r>
            <a:r>
              <a:rPr lang="en-US" sz="1600" b="1" dirty="0" smtClean="0">
                <a:solidFill>
                  <a:schemeClr val="tx2"/>
                </a:solidFill>
              </a:rPr>
              <a:t>Generators &amp; UPS</a:t>
            </a:r>
            <a:endParaRPr lang="en-US" sz="1600" b="1" dirty="0">
              <a:solidFill>
                <a:schemeClr val="tx2"/>
              </a:solidFill>
            </a:endParaRPr>
          </a:p>
        </p:txBody>
      </p:sp>
      <p:sp>
        <p:nvSpPr>
          <p:cNvPr id="211973" name="AutoShape 5"/>
          <p:cNvSpPr>
            <a:spLocks noChangeArrowheads="1"/>
          </p:cNvSpPr>
          <p:nvPr/>
        </p:nvSpPr>
        <p:spPr bwMode="gray">
          <a:xfrm>
            <a:off x="3276600" y="3692525"/>
            <a:ext cx="3962400" cy="381000"/>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algn="r" eaLnBrk="0" hangingPunct="0">
              <a:buFont typeface="Wingdings" pitchFamily="2" charset="2"/>
              <a:buNone/>
            </a:pPr>
            <a:r>
              <a:rPr lang="en-US" sz="1600" b="1" dirty="0">
                <a:solidFill>
                  <a:schemeClr val="tx2"/>
                </a:solidFill>
              </a:rPr>
              <a:t> </a:t>
            </a:r>
            <a:r>
              <a:rPr lang="en-US" sz="1600" b="1" dirty="0" smtClean="0">
                <a:solidFill>
                  <a:schemeClr val="tx2"/>
                </a:solidFill>
              </a:rPr>
              <a:t>Construction &amp; Renovation</a:t>
            </a:r>
            <a:endParaRPr lang="en-US" sz="1600" b="1" dirty="0">
              <a:solidFill>
                <a:schemeClr val="tx2"/>
              </a:solidFill>
            </a:endParaRPr>
          </a:p>
        </p:txBody>
      </p:sp>
      <p:sp>
        <p:nvSpPr>
          <p:cNvPr id="211974" name="AutoShape 6"/>
          <p:cNvSpPr>
            <a:spLocks noChangeArrowheads="1"/>
          </p:cNvSpPr>
          <p:nvPr/>
        </p:nvSpPr>
        <p:spPr bwMode="gray">
          <a:xfrm>
            <a:off x="3276600" y="4225925"/>
            <a:ext cx="3962400" cy="381000"/>
          </a:xfrm>
          <a:prstGeom prst="roundRect">
            <a:avLst>
              <a:gd name="adj" fmla="val 7574"/>
            </a:avLst>
          </a:prstGeom>
          <a:gradFill rotWithShape="1">
            <a:gsLst>
              <a:gs pos="0">
                <a:schemeClr val="accent2"/>
              </a:gs>
              <a:gs pos="100000">
                <a:schemeClr val="accent2">
                  <a:gamma/>
                  <a:tint val="40000"/>
                  <a:invGamma/>
                </a:schemeClr>
              </a:gs>
            </a:gsLst>
            <a:lin ang="0" scaled="1"/>
          </a:gradFill>
          <a:ln w="28575" cap="rnd">
            <a:noFill/>
            <a:prstDash val="sysDot"/>
            <a:round/>
            <a:headEnd/>
            <a:tailEnd/>
          </a:ln>
          <a:effectLst/>
        </p:spPr>
        <p:txBody>
          <a:bodyPr wrap="none" anchor="ctr"/>
          <a:lstStyle/>
          <a:p>
            <a:pPr algn="r" eaLnBrk="0" hangingPunct="0">
              <a:buFont typeface="Wingdings" pitchFamily="2" charset="2"/>
              <a:buNone/>
            </a:pPr>
            <a:r>
              <a:rPr lang="en-US" sz="1600" b="1" dirty="0">
                <a:solidFill>
                  <a:schemeClr val="tx2"/>
                </a:solidFill>
              </a:rPr>
              <a:t> </a:t>
            </a:r>
            <a:r>
              <a:rPr lang="en-US" sz="1600" b="1" dirty="0" smtClean="0">
                <a:solidFill>
                  <a:schemeClr val="tx2"/>
                </a:solidFill>
              </a:rPr>
              <a:t>Maintenance, repairs &amp; operation</a:t>
            </a:r>
            <a:endParaRPr lang="en-US" sz="1600" b="1" dirty="0">
              <a:solidFill>
                <a:schemeClr val="tx2"/>
              </a:solidFill>
            </a:endParaRPr>
          </a:p>
        </p:txBody>
      </p:sp>
      <p:sp>
        <p:nvSpPr>
          <p:cNvPr id="211976" name="AutoShape 8"/>
          <p:cNvSpPr>
            <a:spLocks noChangeArrowheads="1"/>
          </p:cNvSpPr>
          <p:nvPr/>
        </p:nvSpPr>
        <p:spPr bwMode="gray">
          <a:xfrm>
            <a:off x="1143000" y="2778125"/>
            <a:ext cx="2057400"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eaLnBrk="0" hangingPunct="0">
              <a:buClr>
                <a:schemeClr val="bg1"/>
              </a:buClr>
              <a:buFont typeface="Wingdings" pitchFamily="2" charset="2"/>
              <a:buChar char="§"/>
            </a:pPr>
            <a:r>
              <a:rPr lang="en-US" sz="1600" dirty="0"/>
              <a:t> </a:t>
            </a:r>
            <a:r>
              <a:rPr lang="en-US" sz="1600" b="1" dirty="0" smtClean="0">
                <a:solidFill>
                  <a:srgbClr val="FFFFFF"/>
                </a:solidFill>
              </a:rPr>
              <a:t>Security Division</a:t>
            </a:r>
            <a:endParaRPr lang="en-US" sz="1600" b="1" dirty="0">
              <a:solidFill>
                <a:srgbClr val="FFFFFF"/>
              </a:solidFill>
            </a:endParaRPr>
          </a:p>
        </p:txBody>
      </p:sp>
      <p:sp>
        <p:nvSpPr>
          <p:cNvPr id="211977" name="AutoShape 9"/>
          <p:cNvSpPr>
            <a:spLocks noChangeArrowheads="1"/>
          </p:cNvSpPr>
          <p:nvPr/>
        </p:nvSpPr>
        <p:spPr bwMode="gray">
          <a:xfrm>
            <a:off x="1143000" y="3311525"/>
            <a:ext cx="2057400" cy="381000"/>
          </a:xfrm>
          <a:prstGeom prst="roundRect">
            <a:avLst>
              <a:gd name="adj" fmla="val 7574"/>
            </a:avLst>
          </a:prstGeom>
          <a:gradFill rotWithShape="1">
            <a:gsLst>
              <a:gs pos="0">
                <a:schemeClr val="accent2"/>
              </a:gs>
              <a:gs pos="50000">
                <a:schemeClr val="accent2">
                  <a:gamma/>
                  <a:tint val="72549"/>
                  <a:invGamma/>
                </a:schemeClr>
              </a:gs>
              <a:gs pos="100000">
                <a:schemeClr val="accent2"/>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eaLnBrk="0" hangingPunct="0">
              <a:buClr>
                <a:schemeClr val="bg1"/>
              </a:buClr>
              <a:buFont typeface="Wingdings" pitchFamily="2" charset="2"/>
              <a:buChar char="§"/>
            </a:pPr>
            <a:r>
              <a:rPr lang="en-US" sz="1600" dirty="0"/>
              <a:t> </a:t>
            </a:r>
            <a:r>
              <a:rPr lang="en-US" sz="1600" b="1" dirty="0" smtClean="0">
                <a:solidFill>
                  <a:srgbClr val="FFFFFF"/>
                </a:solidFill>
              </a:rPr>
              <a:t>Power Solution</a:t>
            </a:r>
            <a:endParaRPr lang="en-US" sz="1600" b="1" dirty="0">
              <a:solidFill>
                <a:srgbClr val="FFFFFF"/>
              </a:solidFill>
            </a:endParaRPr>
          </a:p>
        </p:txBody>
      </p:sp>
      <p:sp>
        <p:nvSpPr>
          <p:cNvPr id="211978" name="AutoShape 10"/>
          <p:cNvSpPr>
            <a:spLocks noChangeArrowheads="1"/>
          </p:cNvSpPr>
          <p:nvPr/>
        </p:nvSpPr>
        <p:spPr bwMode="gray">
          <a:xfrm>
            <a:off x="1143000" y="3844925"/>
            <a:ext cx="2057400"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eaLnBrk="0" hangingPunct="0">
              <a:buClr>
                <a:schemeClr val="bg1"/>
              </a:buClr>
              <a:buFont typeface="Wingdings" pitchFamily="2" charset="2"/>
              <a:buChar char="§"/>
            </a:pPr>
            <a:r>
              <a:rPr lang="en-US" sz="1600" dirty="0"/>
              <a:t> </a:t>
            </a:r>
            <a:r>
              <a:rPr lang="en-US" sz="1600" b="1" dirty="0" smtClean="0">
                <a:solidFill>
                  <a:srgbClr val="FFFFFF"/>
                </a:solidFill>
              </a:rPr>
              <a:t>Civil Works</a:t>
            </a:r>
            <a:endParaRPr lang="en-US" sz="1600" b="1" dirty="0">
              <a:solidFill>
                <a:srgbClr val="FFFFFF"/>
              </a:solidFill>
            </a:endParaRPr>
          </a:p>
        </p:txBody>
      </p:sp>
      <p:sp>
        <p:nvSpPr>
          <p:cNvPr id="211979" name="AutoShape 11"/>
          <p:cNvSpPr>
            <a:spLocks noChangeArrowheads="1"/>
          </p:cNvSpPr>
          <p:nvPr/>
        </p:nvSpPr>
        <p:spPr bwMode="gray">
          <a:xfrm>
            <a:off x="1143000" y="4378325"/>
            <a:ext cx="2057400" cy="381000"/>
          </a:xfrm>
          <a:prstGeom prst="roundRect">
            <a:avLst>
              <a:gd name="adj" fmla="val 7574"/>
            </a:avLst>
          </a:prstGeom>
          <a:gradFill rotWithShape="1">
            <a:gsLst>
              <a:gs pos="0">
                <a:schemeClr val="accent2"/>
              </a:gs>
              <a:gs pos="50000">
                <a:schemeClr val="accent2">
                  <a:gamma/>
                  <a:tint val="72549"/>
                  <a:invGamma/>
                </a:schemeClr>
              </a:gs>
              <a:gs pos="100000">
                <a:schemeClr val="accent2"/>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eaLnBrk="0" hangingPunct="0">
              <a:buClr>
                <a:schemeClr val="bg1"/>
              </a:buClr>
              <a:buFont typeface="Wingdings" pitchFamily="2" charset="2"/>
              <a:buChar char="§"/>
            </a:pPr>
            <a:r>
              <a:rPr lang="en-US" sz="1600" dirty="0"/>
              <a:t> </a:t>
            </a:r>
            <a:r>
              <a:rPr lang="en-US" sz="1500" b="1" dirty="0" smtClean="0">
                <a:solidFill>
                  <a:srgbClr val="FFFFFF"/>
                </a:solidFill>
              </a:rPr>
              <a:t>Maintenance</a:t>
            </a:r>
            <a:endParaRPr lang="en-US" sz="1500" b="1" dirty="0">
              <a:solidFill>
                <a:srgbClr val="FFFFFF"/>
              </a:solidFill>
            </a:endParaRPr>
          </a:p>
        </p:txBody>
      </p:sp>
      <p:sp>
        <p:nvSpPr>
          <p:cNvPr id="211980" name="AutoShape 12"/>
          <p:cNvSpPr>
            <a:spLocks noChangeArrowheads="1"/>
          </p:cNvSpPr>
          <p:nvPr/>
        </p:nvSpPr>
        <p:spPr bwMode="gray">
          <a:xfrm>
            <a:off x="1143000" y="6019800"/>
            <a:ext cx="2057400"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eaLnBrk="0" hangingPunct="0">
              <a:buClr>
                <a:schemeClr val="bg1"/>
              </a:buClr>
              <a:buFont typeface="Wingdings" pitchFamily="2" charset="2"/>
              <a:buChar char="§"/>
            </a:pPr>
            <a:r>
              <a:rPr lang="en-US" sz="1600" dirty="0"/>
              <a:t> </a:t>
            </a:r>
            <a:r>
              <a:rPr lang="en-US" sz="1600" dirty="0" smtClean="0"/>
              <a:t> </a:t>
            </a:r>
            <a:r>
              <a:rPr lang="en-US" sz="1600" b="1" dirty="0" smtClean="0">
                <a:solidFill>
                  <a:schemeClr val="bg1"/>
                </a:solidFill>
              </a:rPr>
              <a:t>Organization</a:t>
            </a:r>
            <a:endParaRPr lang="en-US" sz="1600" b="1" dirty="0">
              <a:solidFill>
                <a:srgbClr val="FFFFFF"/>
              </a:solidFill>
            </a:endParaRPr>
          </a:p>
        </p:txBody>
      </p:sp>
      <p:sp>
        <p:nvSpPr>
          <p:cNvPr id="211981" name="Rectangle 13"/>
          <p:cNvSpPr>
            <a:spLocks noGrp="1" noChangeArrowheads="1"/>
          </p:cNvSpPr>
          <p:nvPr>
            <p:ph type="title"/>
          </p:nvPr>
        </p:nvSpPr>
        <p:spPr/>
        <p:txBody>
          <a:bodyPr/>
          <a:lstStyle/>
          <a:p>
            <a:r>
              <a:rPr lang="en-US" sz="3600"/>
              <a:t>Contents</a:t>
            </a:r>
          </a:p>
        </p:txBody>
      </p:sp>
      <p:sp>
        <p:nvSpPr>
          <p:cNvPr id="17" name="AutoShape 6"/>
          <p:cNvSpPr>
            <a:spLocks noChangeArrowheads="1"/>
          </p:cNvSpPr>
          <p:nvPr/>
        </p:nvSpPr>
        <p:spPr bwMode="gray">
          <a:xfrm>
            <a:off x="3241960" y="5327055"/>
            <a:ext cx="3962400" cy="381000"/>
          </a:xfrm>
          <a:prstGeom prst="roundRect">
            <a:avLst>
              <a:gd name="adj" fmla="val 7574"/>
            </a:avLst>
          </a:prstGeom>
          <a:gradFill rotWithShape="1">
            <a:gsLst>
              <a:gs pos="0">
                <a:schemeClr val="accent2"/>
              </a:gs>
              <a:gs pos="100000">
                <a:schemeClr val="accent2">
                  <a:gamma/>
                  <a:tint val="40000"/>
                  <a:invGamma/>
                </a:schemeClr>
              </a:gs>
            </a:gsLst>
            <a:lin ang="0" scaled="1"/>
          </a:gradFill>
          <a:ln w="28575" cap="rnd">
            <a:noFill/>
            <a:prstDash val="sysDot"/>
            <a:round/>
            <a:headEnd/>
            <a:tailEnd/>
          </a:ln>
          <a:effectLst/>
        </p:spPr>
        <p:txBody>
          <a:bodyPr wrap="none" anchor="ctr"/>
          <a:lstStyle/>
          <a:p>
            <a:pPr algn="r" eaLnBrk="0" hangingPunct="0">
              <a:buFont typeface="Wingdings" pitchFamily="2" charset="2"/>
              <a:buNone/>
            </a:pPr>
            <a:r>
              <a:rPr lang="en-US" sz="1600" b="1" dirty="0">
                <a:solidFill>
                  <a:schemeClr val="tx2"/>
                </a:solidFill>
              </a:rPr>
              <a:t> </a:t>
            </a:r>
            <a:r>
              <a:rPr lang="en-US" sz="1600" b="1" dirty="0" smtClean="0">
                <a:solidFill>
                  <a:schemeClr val="tx2"/>
                </a:solidFill>
              </a:rPr>
              <a:t>Some of our recent projects</a:t>
            </a:r>
            <a:endParaRPr lang="en-US" sz="1600" b="1" dirty="0">
              <a:solidFill>
                <a:schemeClr val="tx2"/>
              </a:solidFill>
            </a:endParaRPr>
          </a:p>
        </p:txBody>
      </p:sp>
      <p:sp>
        <p:nvSpPr>
          <p:cNvPr id="19" name="AutoShape 5"/>
          <p:cNvSpPr>
            <a:spLocks noChangeArrowheads="1"/>
          </p:cNvSpPr>
          <p:nvPr/>
        </p:nvSpPr>
        <p:spPr bwMode="gray">
          <a:xfrm>
            <a:off x="3248890" y="4772890"/>
            <a:ext cx="3962400" cy="381000"/>
          </a:xfrm>
          <a:prstGeom prst="roundRect">
            <a:avLst>
              <a:gd name="adj" fmla="val 7574"/>
            </a:avLst>
          </a:prstGeom>
          <a:gradFill rotWithShape="1">
            <a:gsLst>
              <a:gs pos="0">
                <a:srgbClr val="97CCF3"/>
              </a:gs>
              <a:gs pos="100000">
                <a:srgbClr val="97CCF3">
                  <a:gamma/>
                  <a:tint val="40000"/>
                  <a:invGamma/>
                </a:srgbClr>
              </a:gs>
            </a:gsLst>
            <a:lin ang="0" scaled="1"/>
          </a:gradFill>
          <a:ln w="28575" cap="rnd">
            <a:noFill/>
            <a:prstDash val="sysDot"/>
            <a:round/>
            <a:headEnd/>
            <a:tailEnd/>
          </a:ln>
          <a:effectLst/>
        </p:spPr>
        <p:txBody>
          <a:bodyPr wrap="none" anchor="ctr"/>
          <a:lstStyle/>
          <a:p>
            <a:pPr algn="r" eaLnBrk="0" hangingPunct="0">
              <a:buFont typeface="Wingdings" pitchFamily="2" charset="2"/>
              <a:buNone/>
            </a:pPr>
            <a:r>
              <a:rPr lang="en-US" sz="1600" b="1" dirty="0" smtClean="0">
                <a:solidFill>
                  <a:schemeClr val="tx2"/>
                </a:solidFill>
              </a:rPr>
              <a:t>Multinational, UN &amp; Foreign Missions</a:t>
            </a:r>
            <a:endParaRPr lang="en-US" sz="1600" b="1" dirty="0">
              <a:solidFill>
                <a:schemeClr val="tx2"/>
              </a:solidFill>
            </a:endParaRPr>
          </a:p>
        </p:txBody>
      </p:sp>
      <p:sp>
        <p:nvSpPr>
          <p:cNvPr id="18" name="AutoShape 8"/>
          <p:cNvSpPr>
            <a:spLocks noChangeArrowheads="1"/>
          </p:cNvSpPr>
          <p:nvPr/>
        </p:nvSpPr>
        <p:spPr bwMode="gray">
          <a:xfrm>
            <a:off x="1143000" y="4925290"/>
            <a:ext cx="2057400" cy="3810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eaLnBrk="0" hangingPunct="0">
              <a:buClr>
                <a:schemeClr val="bg1"/>
              </a:buClr>
              <a:buFont typeface="Wingdings" pitchFamily="2" charset="2"/>
              <a:buChar char="§"/>
            </a:pPr>
            <a:r>
              <a:rPr lang="en-US" sz="1600" dirty="0"/>
              <a:t> </a:t>
            </a:r>
            <a:r>
              <a:rPr lang="en-US" sz="1600" dirty="0" smtClean="0"/>
              <a:t> </a:t>
            </a:r>
            <a:r>
              <a:rPr lang="en-US" sz="1600" b="1" dirty="0" smtClean="0">
                <a:solidFill>
                  <a:schemeClr val="bg1"/>
                </a:solidFill>
              </a:rPr>
              <a:t>Our Clients</a:t>
            </a:r>
            <a:endParaRPr lang="en-US" sz="1600" b="1" dirty="0">
              <a:solidFill>
                <a:schemeClr val="bg1"/>
              </a:solidFill>
            </a:endParaRPr>
          </a:p>
        </p:txBody>
      </p:sp>
      <p:sp>
        <p:nvSpPr>
          <p:cNvPr id="15" name="AutoShape 11"/>
          <p:cNvSpPr>
            <a:spLocks noChangeArrowheads="1"/>
          </p:cNvSpPr>
          <p:nvPr/>
        </p:nvSpPr>
        <p:spPr bwMode="gray">
          <a:xfrm>
            <a:off x="1143000" y="5465600"/>
            <a:ext cx="2057400" cy="381000"/>
          </a:xfrm>
          <a:prstGeom prst="roundRect">
            <a:avLst>
              <a:gd name="adj" fmla="val 7574"/>
            </a:avLst>
          </a:prstGeom>
          <a:gradFill rotWithShape="1">
            <a:gsLst>
              <a:gs pos="0">
                <a:schemeClr val="accent2"/>
              </a:gs>
              <a:gs pos="50000">
                <a:schemeClr val="accent2">
                  <a:gamma/>
                  <a:tint val="72549"/>
                  <a:invGamma/>
                </a:schemeClr>
              </a:gs>
              <a:gs pos="100000">
                <a:schemeClr val="accent2"/>
              </a:gs>
            </a:gsLst>
            <a:lin ang="2700000" scaled="1"/>
          </a:gradFill>
          <a:ln w="28575" cap="rnd">
            <a:prstDash val="sysDot"/>
            <a:round/>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eaLnBrk="0" hangingPunct="0">
              <a:buClr>
                <a:schemeClr val="bg1"/>
              </a:buClr>
              <a:buFont typeface="Wingdings" pitchFamily="2" charset="2"/>
              <a:buChar char="§"/>
            </a:pPr>
            <a:r>
              <a:rPr lang="en-US" sz="1600" dirty="0"/>
              <a:t> </a:t>
            </a:r>
            <a:r>
              <a:rPr lang="en-US" sz="1600" b="1" dirty="0" smtClean="0">
                <a:solidFill>
                  <a:srgbClr val="FFFFFF"/>
                </a:solidFill>
              </a:rPr>
              <a:t>Snaps</a:t>
            </a:r>
            <a:endParaRPr lang="en-US" sz="1600" b="1" dirty="0">
              <a:solidFill>
                <a:srgbClr val="FFFFFF"/>
              </a:solidFill>
            </a:endParaRPr>
          </a:p>
        </p:txBody>
      </p:sp>
      <p:grpSp>
        <p:nvGrpSpPr>
          <p:cNvPr id="20" name="Group 11"/>
          <p:cNvGrpSpPr>
            <a:grpSpLocks/>
          </p:cNvGrpSpPr>
          <p:nvPr/>
        </p:nvGrpSpPr>
        <p:grpSpPr bwMode="auto">
          <a:xfrm>
            <a:off x="803555" y="914400"/>
            <a:ext cx="6319838" cy="838200"/>
            <a:chOff x="576" y="1008"/>
            <a:chExt cx="3981" cy="768"/>
          </a:xfrm>
        </p:grpSpPr>
        <p:sp>
          <p:nvSpPr>
            <p:cNvPr id="21" name="AutoShape 12"/>
            <p:cNvSpPr>
              <a:spLocks noChangeArrowheads="1"/>
            </p:cNvSpPr>
            <p:nvPr/>
          </p:nvSpPr>
          <p:spPr bwMode="gray">
            <a:xfrm>
              <a:off x="576" y="1104"/>
              <a:ext cx="3981" cy="672"/>
            </a:xfrm>
            <a:prstGeom prst="roundRect">
              <a:avLst>
                <a:gd name="adj" fmla="val 16667"/>
              </a:avLst>
            </a:prstGeom>
            <a:gradFill rotWithShape="1">
              <a:gsLst>
                <a:gs pos="0">
                  <a:schemeClr val="folHlink"/>
                </a:gs>
                <a:gs pos="100000">
                  <a:schemeClr val="folHlink">
                    <a:gamma/>
                    <a:tint val="51373"/>
                    <a:invGamma/>
                  </a:schemeClr>
                </a:gs>
              </a:gsLst>
              <a:lin ang="5400000" scaled="1"/>
            </a:gradFill>
            <a:ln w="9525">
              <a:noFill/>
              <a:round/>
              <a:headEnd/>
              <a:tailEnd/>
            </a:ln>
            <a:effectLst/>
          </p:spPr>
          <p:txBody>
            <a:bodyPr wrap="none" anchor="ctr"/>
            <a:lstStyle/>
            <a:p>
              <a:endParaRPr lang="en-US"/>
            </a:p>
          </p:txBody>
        </p:sp>
        <p:sp>
          <p:nvSpPr>
            <p:cNvPr id="22" name="AutoShape 13"/>
            <p:cNvSpPr>
              <a:spLocks noChangeArrowheads="1"/>
            </p:cNvSpPr>
            <p:nvPr/>
          </p:nvSpPr>
          <p:spPr bwMode="gray">
            <a:xfrm>
              <a:off x="576" y="1008"/>
              <a:ext cx="3981" cy="519"/>
            </a:xfrm>
            <a:prstGeom prst="roundRect">
              <a:avLst>
                <a:gd name="adj" fmla="val 16667"/>
              </a:avLst>
            </a:prstGeom>
            <a:solidFill>
              <a:schemeClr val="folHlink"/>
            </a:solidFill>
            <a:ln w="9525">
              <a:noFill/>
              <a:round/>
              <a:headEnd/>
              <a:tailEnd/>
            </a:ln>
            <a:effectLst/>
          </p:spPr>
          <p:txBody>
            <a:bodyPr wrap="none" anchor="ctr"/>
            <a:lstStyle/>
            <a:p>
              <a:endParaRPr lang="en-US"/>
            </a:p>
          </p:txBody>
        </p:sp>
        <p:sp>
          <p:nvSpPr>
            <p:cNvPr id="23" name="AutoShape 14"/>
            <p:cNvSpPr>
              <a:spLocks noChangeArrowheads="1"/>
            </p:cNvSpPr>
            <p:nvPr/>
          </p:nvSpPr>
          <p:spPr bwMode="gray">
            <a:xfrm flipV="1">
              <a:off x="576" y="1344"/>
              <a:ext cx="3978" cy="240"/>
            </a:xfrm>
            <a:prstGeom prst="roundRect">
              <a:avLst>
                <a:gd name="adj" fmla="val 23750"/>
              </a:avLst>
            </a:prstGeom>
            <a:gradFill rotWithShape="1">
              <a:gsLst>
                <a:gs pos="0">
                  <a:schemeClr val="folHlink">
                    <a:gamma/>
                    <a:tint val="0"/>
                    <a:invGamma/>
                  </a:schemeClr>
                </a:gs>
                <a:gs pos="100000">
                  <a:schemeClr val="folHlink"/>
                </a:gs>
              </a:gsLst>
              <a:lin ang="5400000" scaled="1"/>
            </a:gradFill>
            <a:ln w="9525">
              <a:noFill/>
              <a:round/>
              <a:headEnd/>
              <a:tailEnd/>
            </a:ln>
            <a:effectLst/>
          </p:spPr>
          <p:txBody>
            <a:bodyPr wrap="none" anchor="ctr"/>
            <a:lstStyle/>
            <a:p>
              <a:endParaRPr lang="en-US"/>
            </a:p>
          </p:txBody>
        </p:sp>
      </p:grpSp>
      <p:sp>
        <p:nvSpPr>
          <p:cNvPr id="24" name="AutoShape 18"/>
          <p:cNvSpPr>
            <a:spLocks noChangeArrowheads="1"/>
          </p:cNvSpPr>
          <p:nvPr/>
        </p:nvSpPr>
        <p:spPr bwMode="gray">
          <a:xfrm>
            <a:off x="2452300" y="1233055"/>
            <a:ext cx="5181600" cy="533400"/>
          </a:xfrm>
          <a:prstGeom prst="roundRect">
            <a:avLst>
              <a:gd name="adj" fmla="val 29463"/>
            </a:avLst>
          </a:prstGeom>
          <a:solidFill>
            <a:schemeClr val="bg1"/>
          </a:solidFill>
          <a:ln w="28575">
            <a:solidFill>
              <a:schemeClr val="folHlink"/>
            </a:solidFill>
            <a:round/>
            <a:headEnd/>
            <a:tailEnd/>
          </a:ln>
          <a:effectLst/>
        </p:spPr>
        <p:txBody>
          <a:bodyPr wrap="none" anchor="ctr"/>
          <a:lstStyle/>
          <a:p>
            <a:pPr algn="ctr"/>
            <a:r>
              <a:rPr lang="en-US" sz="1200" b="1" dirty="0" smtClean="0"/>
              <a:t>Our work is divided, but not limited to, in the following Divisions:</a:t>
            </a:r>
            <a:endParaRPr lang="en-US" sz="1200" b="1" dirty="0"/>
          </a:p>
        </p:txBody>
      </p:sp>
      <p:sp>
        <p:nvSpPr>
          <p:cNvPr id="25" name="Rectangle 24"/>
          <p:cNvSpPr/>
          <p:nvPr/>
        </p:nvSpPr>
        <p:spPr>
          <a:xfrm>
            <a:off x="8458200" y="6096000"/>
            <a:ext cx="381001" cy="523220"/>
          </a:xfrm>
          <a:prstGeom prst="rect">
            <a:avLst/>
          </a:prstGeom>
          <a:noFill/>
        </p:spPr>
        <p:txBody>
          <a:bodyPr wrap="square" lIns="91440" tIns="45720" rIns="91440" bIns="45720">
            <a:spAutoFit/>
          </a:bodyPr>
          <a:lstStyle/>
          <a:p>
            <a:pPr algn="ct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2</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11976"/>
                                        </p:tgtEl>
                                        <p:attrNameLst>
                                          <p:attrName>style.visibility</p:attrName>
                                        </p:attrNameLst>
                                      </p:cBhvr>
                                      <p:to>
                                        <p:strVal val="visible"/>
                                      </p:to>
                                    </p:set>
                                    <p:anim calcmode="lin" valueType="num">
                                      <p:cBhvr additive="base">
                                        <p:cTn id="15" dur="500" fill="hold"/>
                                        <p:tgtEl>
                                          <p:spTgt spid="211976"/>
                                        </p:tgtEl>
                                        <p:attrNameLst>
                                          <p:attrName>ppt_x</p:attrName>
                                        </p:attrNameLst>
                                      </p:cBhvr>
                                      <p:tavLst>
                                        <p:tav tm="0">
                                          <p:val>
                                            <p:strVal val="#ppt_x"/>
                                          </p:val>
                                        </p:tav>
                                        <p:tav tm="100000">
                                          <p:val>
                                            <p:strVal val="#ppt_x"/>
                                          </p:val>
                                        </p:tav>
                                      </p:tavLst>
                                    </p:anim>
                                    <p:anim calcmode="lin" valueType="num">
                                      <p:cBhvr additive="base">
                                        <p:cTn id="16" dur="500" fill="hold"/>
                                        <p:tgtEl>
                                          <p:spTgt spid="21197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11977"/>
                                        </p:tgtEl>
                                        <p:attrNameLst>
                                          <p:attrName>style.visibility</p:attrName>
                                        </p:attrNameLst>
                                      </p:cBhvr>
                                      <p:to>
                                        <p:strVal val="visible"/>
                                      </p:to>
                                    </p:set>
                                    <p:anim calcmode="lin" valueType="num">
                                      <p:cBhvr additive="base">
                                        <p:cTn id="20" dur="500" fill="hold"/>
                                        <p:tgtEl>
                                          <p:spTgt spid="211977"/>
                                        </p:tgtEl>
                                        <p:attrNameLst>
                                          <p:attrName>ppt_x</p:attrName>
                                        </p:attrNameLst>
                                      </p:cBhvr>
                                      <p:tavLst>
                                        <p:tav tm="0">
                                          <p:val>
                                            <p:strVal val="#ppt_x"/>
                                          </p:val>
                                        </p:tav>
                                        <p:tav tm="100000">
                                          <p:val>
                                            <p:strVal val="#ppt_x"/>
                                          </p:val>
                                        </p:tav>
                                      </p:tavLst>
                                    </p:anim>
                                    <p:anim calcmode="lin" valueType="num">
                                      <p:cBhvr additive="base">
                                        <p:cTn id="21" dur="500" fill="hold"/>
                                        <p:tgtEl>
                                          <p:spTgt spid="21197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11978"/>
                                        </p:tgtEl>
                                        <p:attrNameLst>
                                          <p:attrName>style.visibility</p:attrName>
                                        </p:attrNameLst>
                                      </p:cBhvr>
                                      <p:to>
                                        <p:strVal val="visible"/>
                                      </p:to>
                                    </p:set>
                                    <p:anim calcmode="lin" valueType="num">
                                      <p:cBhvr additive="base">
                                        <p:cTn id="25" dur="500" fill="hold"/>
                                        <p:tgtEl>
                                          <p:spTgt spid="211978"/>
                                        </p:tgtEl>
                                        <p:attrNameLst>
                                          <p:attrName>ppt_x</p:attrName>
                                        </p:attrNameLst>
                                      </p:cBhvr>
                                      <p:tavLst>
                                        <p:tav tm="0">
                                          <p:val>
                                            <p:strVal val="#ppt_x"/>
                                          </p:val>
                                        </p:tav>
                                        <p:tav tm="100000">
                                          <p:val>
                                            <p:strVal val="#ppt_x"/>
                                          </p:val>
                                        </p:tav>
                                      </p:tavLst>
                                    </p:anim>
                                    <p:anim calcmode="lin" valueType="num">
                                      <p:cBhvr additive="base">
                                        <p:cTn id="26" dur="500" fill="hold"/>
                                        <p:tgtEl>
                                          <p:spTgt spid="211978"/>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11979"/>
                                        </p:tgtEl>
                                        <p:attrNameLst>
                                          <p:attrName>style.visibility</p:attrName>
                                        </p:attrNameLst>
                                      </p:cBhvr>
                                      <p:to>
                                        <p:strVal val="visible"/>
                                      </p:to>
                                    </p:set>
                                    <p:anim calcmode="lin" valueType="num">
                                      <p:cBhvr additive="base">
                                        <p:cTn id="30" dur="500" fill="hold"/>
                                        <p:tgtEl>
                                          <p:spTgt spid="211979"/>
                                        </p:tgtEl>
                                        <p:attrNameLst>
                                          <p:attrName>ppt_x</p:attrName>
                                        </p:attrNameLst>
                                      </p:cBhvr>
                                      <p:tavLst>
                                        <p:tav tm="0">
                                          <p:val>
                                            <p:strVal val="#ppt_x"/>
                                          </p:val>
                                        </p:tav>
                                        <p:tav tm="100000">
                                          <p:val>
                                            <p:strVal val="#ppt_x"/>
                                          </p:val>
                                        </p:tav>
                                      </p:tavLst>
                                    </p:anim>
                                    <p:anim calcmode="lin" valueType="num">
                                      <p:cBhvr additive="base">
                                        <p:cTn id="31" dur="500" fill="hold"/>
                                        <p:tgtEl>
                                          <p:spTgt spid="211979"/>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211980"/>
                                        </p:tgtEl>
                                        <p:attrNameLst>
                                          <p:attrName>style.visibility</p:attrName>
                                        </p:attrNameLst>
                                      </p:cBhvr>
                                      <p:to>
                                        <p:strVal val="visible"/>
                                      </p:to>
                                    </p:set>
                                    <p:anim calcmode="lin" valueType="num">
                                      <p:cBhvr additive="base">
                                        <p:cTn id="45" dur="500" fill="hold"/>
                                        <p:tgtEl>
                                          <p:spTgt spid="211980"/>
                                        </p:tgtEl>
                                        <p:attrNameLst>
                                          <p:attrName>ppt_x</p:attrName>
                                        </p:attrNameLst>
                                      </p:cBhvr>
                                      <p:tavLst>
                                        <p:tav tm="0">
                                          <p:val>
                                            <p:strVal val="#ppt_x"/>
                                          </p:val>
                                        </p:tav>
                                        <p:tav tm="100000">
                                          <p:val>
                                            <p:strVal val="#ppt_x"/>
                                          </p:val>
                                        </p:tav>
                                      </p:tavLst>
                                    </p:anim>
                                    <p:anim calcmode="lin" valueType="num">
                                      <p:cBhvr additive="base">
                                        <p:cTn id="46" dur="500" fill="hold"/>
                                        <p:tgtEl>
                                          <p:spTgt spid="211980"/>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11971"/>
                                        </p:tgtEl>
                                        <p:attrNameLst>
                                          <p:attrName>style.visibility</p:attrName>
                                        </p:attrNameLst>
                                      </p:cBhvr>
                                      <p:to>
                                        <p:strVal val="visible"/>
                                      </p:to>
                                    </p:set>
                                    <p:anim calcmode="lin" valueType="num">
                                      <p:cBhvr additive="base">
                                        <p:cTn id="50" dur="500" fill="hold"/>
                                        <p:tgtEl>
                                          <p:spTgt spid="211971"/>
                                        </p:tgtEl>
                                        <p:attrNameLst>
                                          <p:attrName>ppt_x</p:attrName>
                                        </p:attrNameLst>
                                      </p:cBhvr>
                                      <p:tavLst>
                                        <p:tav tm="0">
                                          <p:val>
                                            <p:strVal val="#ppt_x"/>
                                          </p:val>
                                        </p:tav>
                                        <p:tav tm="100000">
                                          <p:val>
                                            <p:strVal val="#ppt_x"/>
                                          </p:val>
                                        </p:tav>
                                      </p:tavLst>
                                    </p:anim>
                                    <p:anim calcmode="lin" valueType="num">
                                      <p:cBhvr additive="base">
                                        <p:cTn id="51" dur="500" fill="hold"/>
                                        <p:tgtEl>
                                          <p:spTgt spid="21197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211972"/>
                                        </p:tgtEl>
                                        <p:attrNameLst>
                                          <p:attrName>style.visibility</p:attrName>
                                        </p:attrNameLst>
                                      </p:cBhvr>
                                      <p:to>
                                        <p:strVal val="visible"/>
                                      </p:to>
                                    </p:set>
                                    <p:anim calcmode="lin" valueType="num">
                                      <p:cBhvr additive="base">
                                        <p:cTn id="55" dur="500" fill="hold"/>
                                        <p:tgtEl>
                                          <p:spTgt spid="211972"/>
                                        </p:tgtEl>
                                        <p:attrNameLst>
                                          <p:attrName>ppt_x</p:attrName>
                                        </p:attrNameLst>
                                      </p:cBhvr>
                                      <p:tavLst>
                                        <p:tav tm="0">
                                          <p:val>
                                            <p:strVal val="#ppt_x"/>
                                          </p:val>
                                        </p:tav>
                                        <p:tav tm="100000">
                                          <p:val>
                                            <p:strVal val="#ppt_x"/>
                                          </p:val>
                                        </p:tav>
                                      </p:tavLst>
                                    </p:anim>
                                    <p:anim calcmode="lin" valueType="num">
                                      <p:cBhvr additive="base">
                                        <p:cTn id="56" dur="500" fill="hold"/>
                                        <p:tgtEl>
                                          <p:spTgt spid="211972"/>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211973"/>
                                        </p:tgtEl>
                                        <p:attrNameLst>
                                          <p:attrName>style.visibility</p:attrName>
                                        </p:attrNameLst>
                                      </p:cBhvr>
                                      <p:to>
                                        <p:strVal val="visible"/>
                                      </p:to>
                                    </p:set>
                                    <p:anim calcmode="lin" valueType="num">
                                      <p:cBhvr additive="base">
                                        <p:cTn id="60" dur="500" fill="hold"/>
                                        <p:tgtEl>
                                          <p:spTgt spid="211973"/>
                                        </p:tgtEl>
                                        <p:attrNameLst>
                                          <p:attrName>ppt_x</p:attrName>
                                        </p:attrNameLst>
                                      </p:cBhvr>
                                      <p:tavLst>
                                        <p:tav tm="0">
                                          <p:val>
                                            <p:strVal val="#ppt_x"/>
                                          </p:val>
                                        </p:tav>
                                        <p:tav tm="100000">
                                          <p:val>
                                            <p:strVal val="#ppt_x"/>
                                          </p:val>
                                        </p:tav>
                                      </p:tavLst>
                                    </p:anim>
                                    <p:anim calcmode="lin" valueType="num">
                                      <p:cBhvr additive="base">
                                        <p:cTn id="61" dur="500" fill="hold"/>
                                        <p:tgtEl>
                                          <p:spTgt spid="211973"/>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211974"/>
                                        </p:tgtEl>
                                        <p:attrNameLst>
                                          <p:attrName>style.visibility</p:attrName>
                                        </p:attrNameLst>
                                      </p:cBhvr>
                                      <p:to>
                                        <p:strVal val="visible"/>
                                      </p:to>
                                    </p:set>
                                    <p:anim calcmode="lin" valueType="num">
                                      <p:cBhvr additive="base">
                                        <p:cTn id="65" dur="500" fill="hold"/>
                                        <p:tgtEl>
                                          <p:spTgt spid="211974"/>
                                        </p:tgtEl>
                                        <p:attrNameLst>
                                          <p:attrName>ppt_x</p:attrName>
                                        </p:attrNameLst>
                                      </p:cBhvr>
                                      <p:tavLst>
                                        <p:tav tm="0">
                                          <p:val>
                                            <p:strVal val="#ppt_x"/>
                                          </p:val>
                                        </p:tav>
                                        <p:tav tm="100000">
                                          <p:val>
                                            <p:strVal val="#ppt_x"/>
                                          </p:val>
                                        </p:tav>
                                      </p:tavLst>
                                    </p:anim>
                                    <p:anim calcmode="lin" valueType="num">
                                      <p:cBhvr additive="base">
                                        <p:cTn id="66" dur="500" fill="hold"/>
                                        <p:tgtEl>
                                          <p:spTgt spid="211974"/>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 presetClass="entr" presetSubtype="4"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par>
                          <p:cTn id="77" fill="hold">
                            <p:stCondLst>
                              <p:cond delay="7500"/>
                            </p:stCondLst>
                            <p:childTnLst>
                              <p:par>
                                <p:cTn id="78" presetID="2" presetClass="entr" presetSubtype="4" fill="hold" grpId="0" nodeType="afterEffect">
                                  <p:stCondLst>
                                    <p:cond delay="0"/>
                                  </p:stCondLst>
                                  <p:childTnLst>
                                    <p:set>
                                      <p:cBhvr>
                                        <p:cTn id="79" dur="1" fill="hold">
                                          <p:stCondLst>
                                            <p:cond delay="0"/>
                                          </p:stCondLst>
                                        </p:cTn>
                                        <p:tgtEl>
                                          <p:spTgt spid="211975"/>
                                        </p:tgtEl>
                                        <p:attrNameLst>
                                          <p:attrName>style.visibility</p:attrName>
                                        </p:attrNameLst>
                                      </p:cBhvr>
                                      <p:to>
                                        <p:strVal val="visible"/>
                                      </p:to>
                                    </p:set>
                                    <p:anim calcmode="lin" valueType="num">
                                      <p:cBhvr additive="base">
                                        <p:cTn id="80" dur="500" fill="hold"/>
                                        <p:tgtEl>
                                          <p:spTgt spid="211975"/>
                                        </p:tgtEl>
                                        <p:attrNameLst>
                                          <p:attrName>ppt_x</p:attrName>
                                        </p:attrNameLst>
                                      </p:cBhvr>
                                      <p:tavLst>
                                        <p:tav tm="0">
                                          <p:val>
                                            <p:strVal val="#ppt_x"/>
                                          </p:val>
                                        </p:tav>
                                        <p:tav tm="100000">
                                          <p:val>
                                            <p:strVal val="#ppt_x"/>
                                          </p:val>
                                        </p:tav>
                                      </p:tavLst>
                                    </p:anim>
                                    <p:anim calcmode="lin" valueType="num">
                                      <p:cBhvr additive="base">
                                        <p:cTn id="81" dur="500" fill="hold"/>
                                        <p:tgtEl>
                                          <p:spTgt spid="211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animBg="1"/>
      <p:bldP spid="211971" grpId="0" animBg="1"/>
      <p:bldP spid="211972" grpId="0" animBg="1"/>
      <p:bldP spid="211973" grpId="0" animBg="1"/>
      <p:bldP spid="211974" grpId="0" animBg="1"/>
      <p:bldP spid="211976" grpId="0" animBg="1"/>
      <p:bldP spid="211977" grpId="0" animBg="1"/>
      <p:bldP spid="211978" grpId="0" animBg="1"/>
      <p:bldP spid="211979" grpId="0" animBg="1"/>
      <p:bldP spid="211980" grpId="0" animBg="1"/>
      <p:bldP spid="17" grpId="0" animBg="1"/>
      <p:bldP spid="19" grpId="0" animBg="1"/>
      <p:bldP spid="18" grpId="0" animBg="1"/>
      <p:bldP spid="15"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p:txBody>
          <a:bodyPr/>
          <a:lstStyle/>
          <a:p>
            <a:r>
              <a:rPr lang="en-US" sz="3600" dirty="0" smtClean="0"/>
              <a:t>Security Works Division</a:t>
            </a:r>
            <a:endParaRPr lang="en-US" sz="3600" dirty="0"/>
          </a:p>
        </p:txBody>
      </p:sp>
      <p:graphicFrame>
        <p:nvGraphicFramePr>
          <p:cNvPr id="15" name="Diagram 14"/>
          <p:cNvGraphicFramePr/>
          <p:nvPr/>
        </p:nvGraphicFramePr>
        <p:xfrm>
          <a:off x="10668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11"/>
          <p:cNvGrpSpPr>
            <a:grpSpLocks/>
          </p:cNvGrpSpPr>
          <p:nvPr/>
        </p:nvGrpSpPr>
        <p:grpSpPr bwMode="auto">
          <a:xfrm>
            <a:off x="803555" y="914400"/>
            <a:ext cx="6319838" cy="838200"/>
            <a:chOff x="576" y="1008"/>
            <a:chExt cx="3981" cy="768"/>
          </a:xfrm>
        </p:grpSpPr>
        <p:sp>
          <p:nvSpPr>
            <p:cNvPr id="8" name="AutoShape 12"/>
            <p:cNvSpPr>
              <a:spLocks noChangeArrowheads="1"/>
            </p:cNvSpPr>
            <p:nvPr/>
          </p:nvSpPr>
          <p:spPr bwMode="gray">
            <a:xfrm>
              <a:off x="576" y="1104"/>
              <a:ext cx="3981" cy="672"/>
            </a:xfrm>
            <a:prstGeom prst="roundRect">
              <a:avLst>
                <a:gd name="adj" fmla="val 16667"/>
              </a:avLst>
            </a:prstGeom>
            <a:gradFill rotWithShape="1">
              <a:gsLst>
                <a:gs pos="0">
                  <a:schemeClr val="folHlink"/>
                </a:gs>
                <a:gs pos="100000">
                  <a:schemeClr val="folHlink">
                    <a:gamma/>
                    <a:tint val="51373"/>
                    <a:invGamma/>
                  </a:schemeClr>
                </a:gs>
              </a:gsLst>
              <a:lin ang="5400000" scaled="1"/>
            </a:gradFill>
            <a:ln w="9525">
              <a:noFill/>
              <a:round/>
              <a:headEnd/>
              <a:tailEnd/>
            </a:ln>
            <a:effectLst/>
          </p:spPr>
          <p:txBody>
            <a:bodyPr wrap="none" anchor="ctr"/>
            <a:lstStyle/>
            <a:p>
              <a:endParaRPr lang="en-US"/>
            </a:p>
          </p:txBody>
        </p:sp>
        <p:sp>
          <p:nvSpPr>
            <p:cNvPr id="9" name="AutoShape 13"/>
            <p:cNvSpPr>
              <a:spLocks noChangeArrowheads="1"/>
            </p:cNvSpPr>
            <p:nvPr/>
          </p:nvSpPr>
          <p:spPr bwMode="gray">
            <a:xfrm>
              <a:off x="576" y="1008"/>
              <a:ext cx="3981" cy="519"/>
            </a:xfrm>
            <a:prstGeom prst="roundRect">
              <a:avLst>
                <a:gd name="adj" fmla="val 16667"/>
              </a:avLst>
            </a:prstGeom>
            <a:solidFill>
              <a:schemeClr val="folHlink"/>
            </a:solidFill>
            <a:ln w="9525">
              <a:noFill/>
              <a:round/>
              <a:headEnd/>
              <a:tailEnd/>
            </a:ln>
            <a:effectLst/>
          </p:spPr>
          <p:txBody>
            <a:bodyPr wrap="none" anchor="ctr"/>
            <a:lstStyle/>
            <a:p>
              <a:endParaRPr lang="en-US"/>
            </a:p>
          </p:txBody>
        </p:sp>
        <p:sp>
          <p:nvSpPr>
            <p:cNvPr id="10" name="AutoShape 14"/>
            <p:cNvSpPr>
              <a:spLocks noChangeArrowheads="1"/>
            </p:cNvSpPr>
            <p:nvPr/>
          </p:nvSpPr>
          <p:spPr bwMode="gray">
            <a:xfrm flipV="1">
              <a:off x="576" y="1344"/>
              <a:ext cx="3978" cy="240"/>
            </a:xfrm>
            <a:prstGeom prst="roundRect">
              <a:avLst>
                <a:gd name="adj" fmla="val 23750"/>
              </a:avLst>
            </a:prstGeom>
            <a:gradFill rotWithShape="1">
              <a:gsLst>
                <a:gs pos="0">
                  <a:schemeClr val="folHlink">
                    <a:gamma/>
                    <a:tint val="0"/>
                    <a:invGamma/>
                  </a:schemeClr>
                </a:gs>
                <a:gs pos="100000">
                  <a:schemeClr val="folHlink"/>
                </a:gs>
              </a:gsLst>
              <a:lin ang="5400000" scaled="1"/>
            </a:gradFill>
            <a:ln w="9525">
              <a:noFill/>
              <a:round/>
              <a:headEnd/>
              <a:tailEnd/>
            </a:ln>
            <a:effectLst/>
          </p:spPr>
          <p:txBody>
            <a:bodyPr wrap="none" anchor="ctr"/>
            <a:lstStyle/>
            <a:p>
              <a:endParaRPr lang="en-US"/>
            </a:p>
          </p:txBody>
        </p:sp>
      </p:grpSp>
      <p:sp>
        <p:nvSpPr>
          <p:cNvPr id="6" name="AutoShape 18"/>
          <p:cNvSpPr>
            <a:spLocks noChangeArrowheads="1"/>
          </p:cNvSpPr>
          <p:nvPr/>
        </p:nvSpPr>
        <p:spPr bwMode="gray">
          <a:xfrm>
            <a:off x="2452300" y="1233055"/>
            <a:ext cx="5181600" cy="533400"/>
          </a:xfrm>
          <a:prstGeom prst="roundRect">
            <a:avLst>
              <a:gd name="adj" fmla="val 29463"/>
            </a:avLst>
          </a:prstGeom>
          <a:solidFill>
            <a:schemeClr val="bg1"/>
          </a:solidFill>
          <a:ln w="28575">
            <a:solidFill>
              <a:schemeClr val="folHlink"/>
            </a:solidFill>
            <a:round/>
            <a:headEnd/>
            <a:tailEnd/>
          </a:ln>
          <a:effectLst/>
        </p:spPr>
        <p:txBody>
          <a:bodyPr wrap="none" anchor="ctr"/>
          <a:lstStyle/>
          <a:p>
            <a:pPr algn="ctr"/>
            <a:r>
              <a:rPr lang="en-US" sz="1200" b="1" dirty="0" smtClean="0"/>
              <a:t>Our security work is further divided into the following 3-categories:</a:t>
            </a:r>
            <a:endParaRPr lang="en-US" sz="1200" b="1" dirty="0"/>
          </a:p>
        </p:txBody>
      </p:sp>
      <p:sp>
        <p:nvSpPr>
          <p:cNvPr id="11" name="Rounded Rectangular Callout 10"/>
          <p:cNvSpPr/>
          <p:nvPr/>
        </p:nvSpPr>
        <p:spPr>
          <a:xfrm>
            <a:off x="1371600" y="2133600"/>
            <a:ext cx="1600200" cy="762000"/>
          </a:xfrm>
          <a:prstGeom prst="wedgeRoundRectCallout">
            <a:avLst>
              <a:gd name="adj1" fmla="val 36310"/>
              <a:gd name="adj2" fmla="val 89031"/>
              <a:gd name="adj3" fmla="val 16667"/>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Box 11"/>
          <p:cNvSpPr txBox="1"/>
          <p:nvPr/>
        </p:nvSpPr>
        <p:spPr>
          <a:xfrm>
            <a:off x="1524000" y="2209800"/>
            <a:ext cx="1295400" cy="646331"/>
          </a:xfrm>
          <a:prstGeom prst="rect">
            <a:avLst/>
          </a:prstGeom>
          <a:noFill/>
        </p:spPr>
        <p:txBody>
          <a:bodyPr wrap="square" rtlCol="0">
            <a:spAutoFit/>
          </a:bodyPr>
          <a:lstStyle/>
          <a:p>
            <a:pPr algn="ctr"/>
            <a:r>
              <a:rPr lang="en-GB" sz="1200" b="1" dirty="0" smtClean="0"/>
              <a:t>3-Tier security blanket around property</a:t>
            </a:r>
            <a:endParaRPr lang="de-AT" b="1" dirty="0"/>
          </a:p>
        </p:txBody>
      </p:sp>
      <p:sp>
        <p:nvSpPr>
          <p:cNvPr id="13" name="Rectangle 12"/>
          <p:cNvSpPr/>
          <p:nvPr/>
        </p:nvSpPr>
        <p:spPr>
          <a:xfrm>
            <a:off x="8458200" y="6096000"/>
            <a:ext cx="381001" cy="523220"/>
          </a:xfrm>
          <a:prstGeom prst="rect">
            <a:avLst/>
          </a:prstGeom>
          <a:noFill/>
        </p:spPr>
        <p:txBody>
          <a:bodyPr wrap="square" lIns="91440" tIns="45720" rIns="91440" bIns="45720">
            <a:spAutoFit/>
          </a:bodyPr>
          <a:lstStyle/>
          <a:p>
            <a:pPr algn="ct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3</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graphicEl>
                                              <a:dgm id="{F60A42E4-E9CF-4FE0-87C6-A008E34940F7}"/>
                                            </p:graphicEl>
                                          </p:spTgt>
                                        </p:tgtEl>
                                        <p:attrNameLst>
                                          <p:attrName>style.visibility</p:attrName>
                                        </p:attrNameLst>
                                      </p:cBhvr>
                                      <p:to>
                                        <p:strVal val="visible"/>
                                      </p:to>
                                    </p:set>
                                    <p:animEffect transition="in" filter="fade">
                                      <p:cBhvr>
                                        <p:cTn id="15" dur="500"/>
                                        <p:tgtEl>
                                          <p:spTgt spid="15">
                                            <p:graphicEl>
                                              <a:dgm id="{F60A42E4-E9CF-4FE0-87C6-A008E34940F7}"/>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graphicEl>
                                              <a:dgm id="{C0174A61-68D0-47B3-9A6F-EA26A482B3F8}"/>
                                            </p:graphicEl>
                                          </p:spTgt>
                                        </p:tgtEl>
                                        <p:attrNameLst>
                                          <p:attrName>style.visibility</p:attrName>
                                        </p:attrNameLst>
                                      </p:cBhvr>
                                      <p:to>
                                        <p:strVal val="visible"/>
                                      </p:to>
                                    </p:set>
                                    <p:animEffect transition="in" filter="fade">
                                      <p:cBhvr>
                                        <p:cTn id="19" dur="500"/>
                                        <p:tgtEl>
                                          <p:spTgt spid="15">
                                            <p:graphicEl>
                                              <a:dgm id="{C0174A61-68D0-47B3-9A6F-EA26A482B3F8}"/>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graphicEl>
                                              <a:dgm id="{AC4A4B86-827F-4653-A6FB-0CF9339F7292}"/>
                                            </p:graphicEl>
                                          </p:spTgt>
                                        </p:tgtEl>
                                        <p:attrNameLst>
                                          <p:attrName>style.visibility</p:attrName>
                                        </p:attrNameLst>
                                      </p:cBhvr>
                                      <p:to>
                                        <p:strVal val="visible"/>
                                      </p:to>
                                    </p:set>
                                    <p:animEffect transition="in" filter="fade">
                                      <p:cBhvr>
                                        <p:cTn id="23" dur="500"/>
                                        <p:tgtEl>
                                          <p:spTgt spid="15">
                                            <p:graphicEl>
                                              <a:dgm id="{AC4A4B86-827F-4653-A6FB-0CF9339F7292}"/>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graphicEl>
                                              <a:dgm id="{4A488CEB-DF4B-4E0D-8DBB-ED05341A52C8}"/>
                                            </p:graphicEl>
                                          </p:spTgt>
                                        </p:tgtEl>
                                        <p:attrNameLst>
                                          <p:attrName>style.visibility</p:attrName>
                                        </p:attrNameLst>
                                      </p:cBhvr>
                                      <p:to>
                                        <p:strVal val="visible"/>
                                      </p:to>
                                    </p:set>
                                    <p:animEffect transition="in" filter="fade">
                                      <p:cBhvr>
                                        <p:cTn id="27" dur="500"/>
                                        <p:tgtEl>
                                          <p:spTgt spid="15">
                                            <p:graphicEl>
                                              <a:dgm id="{4A488CEB-DF4B-4E0D-8DBB-ED05341A52C8}"/>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graphicEl>
                                              <a:dgm id="{1FA4719B-A653-4E3F-8CDD-3C425B24101D}"/>
                                            </p:graphicEl>
                                          </p:spTgt>
                                        </p:tgtEl>
                                        <p:attrNameLst>
                                          <p:attrName>style.visibility</p:attrName>
                                        </p:attrNameLst>
                                      </p:cBhvr>
                                      <p:to>
                                        <p:strVal val="visible"/>
                                      </p:to>
                                    </p:set>
                                    <p:animEffect transition="in" filter="fade">
                                      <p:cBhvr>
                                        <p:cTn id="31" dur="500"/>
                                        <p:tgtEl>
                                          <p:spTgt spid="15">
                                            <p:graphicEl>
                                              <a:dgm id="{1FA4719B-A653-4E3F-8CDD-3C425B24101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graphicEl>
                                              <a:dgm id="{5D5045E0-2D10-4BF4-9C81-820B12E5CBD2}"/>
                                            </p:graphicEl>
                                          </p:spTgt>
                                        </p:tgtEl>
                                        <p:attrNameLst>
                                          <p:attrName>style.visibility</p:attrName>
                                        </p:attrNameLst>
                                      </p:cBhvr>
                                      <p:to>
                                        <p:strVal val="visible"/>
                                      </p:to>
                                    </p:set>
                                    <p:animEffect transition="in" filter="fade">
                                      <p:cBhvr>
                                        <p:cTn id="35" dur="500"/>
                                        <p:tgtEl>
                                          <p:spTgt spid="15">
                                            <p:graphicEl>
                                              <a:dgm id="{5D5045E0-2D10-4BF4-9C81-820B12E5CBD2}"/>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graphicEl>
                                              <a:dgm id="{834F5025-DD78-484F-9B67-6EDAC37F4726}"/>
                                            </p:graphicEl>
                                          </p:spTgt>
                                        </p:tgtEl>
                                        <p:attrNameLst>
                                          <p:attrName>style.visibility</p:attrName>
                                        </p:attrNameLst>
                                      </p:cBhvr>
                                      <p:to>
                                        <p:strVal val="visible"/>
                                      </p:to>
                                    </p:set>
                                    <p:animEffect transition="in" filter="fade">
                                      <p:cBhvr>
                                        <p:cTn id="39" dur="500"/>
                                        <p:tgtEl>
                                          <p:spTgt spid="15">
                                            <p:graphicEl>
                                              <a:dgm id="{834F5025-DD78-484F-9B67-6EDAC37F4726}"/>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graphicEl>
                                              <a:dgm id="{26C21E6A-86D9-43EB-8511-D88469C88E22}"/>
                                            </p:graphicEl>
                                          </p:spTgt>
                                        </p:tgtEl>
                                        <p:attrNameLst>
                                          <p:attrName>style.visibility</p:attrName>
                                        </p:attrNameLst>
                                      </p:cBhvr>
                                      <p:to>
                                        <p:strVal val="visible"/>
                                      </p:to>
                                    </p:set>
                                    <p:animEffect transition="in" filter="fade">
                                      <p:cBhvr>
                                        <p:cTn id="43" dur="500"/>
                                        <p:tgtEl>
                                          <p:spTgt spid="15">
                                            <p:graphicEl>
                                              <a:dgm id="{26C21E6A-86D9-43EB-8511-D88469C88E22}"/>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graphicEl>
                                              <a:dgm id="{060D5A1C-7DBA-4FC8-8844-DE93DEBCF25C}"/>
                                            </p:graphicEl>
                                          </p:spTgt>
                                        </p:tgtEl>
                                        <p:attrNameLst>
                                          <p:attrName>style.visibility</p:attrName>
                                        </p:attrNameLst>
                                      </p:cBhvr>
                                      <p:to>
                                        <p:strVal val="visible"/>
                                      </p:to>
                                    </p:set>
                                    <p:animEffect transition="in" filter="fade">
                                      <p:cBhvr>
                                        <p:cTn id="47" dur="500"/>
                                        <p:tgtEl>
                                          <p:spTgt spid="15">
                                            <p:graphicEl>
                                              <a:dgm id="{060D5A1C-7DBA-4FC8-8844-DE93DEBCF25C}"/>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
                                            <p:graphicEl>
                                              <a:dgm id="{142E36E8-02B2-4F0D-8EEF-78AE7334A0D0}"/>
                                            </p:graphicEl>
                                          </p:spTgt>
                                        </p:tgtEl>
                                        <p:attrNameLst>
                                          <p:attrName>style.visibility</p:attrName>
                                        </p:attrNameLst>
                                      </p:cBhvr>
                                      <p:to>
                                        <p:strVal val="visible"/>
                                      </p:to>
                                    </p:set>
                                    <p:animEffect transition="in" filter="fade">
                                      <p:cBhvr>
                                        <p:cTn id="51" dur="500"/>
                                        <p:tgtEl>
                                          <p:spTgt spid="15">
                                            <p:graphicEl>
                                              <a:dgm id="{142E36E8-02B2-4F0D-8EEF-78AE7334A0D0}"/>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5">
                                            <p:graphicEl>
                                              <a:dgm id="{74CAA080-1151-4FFD-9F8C-2C239AB5AC68}"/>
                                            </p:graphicEl>
                                          </p:spTgt>
                                        </p:tgtEl>
                                        <p:attrNameLst>
                                          <p:attrName>style.visibility</p:attrName>
                                        </p:attrNameLst>
                                      </p:cBhvr>
                                      <p:to>
                                        <p:strVal val="visible"/>
                                      </p:to>
                                    </p:set>
                                    <p:animEffect transition="in" filter="fade">
                                      <p:cBhvr>
                                        <p:cTn id="55" dur="500"/>
                                        <p:tgtEl>
                                          <p:spTgt spid="15">
                                            <p:graphicEl>
                                              <a:dgm id="{74CAA080-1151-4FFD-9F8C-2C239AB5AC68}"/>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
                                            <p:graphicEl>
                                              <a:dgm id="{76EC97A7-5D71-469E-AB45-475159BE9C4B}"/>
                                            </p:graphicEl>
                                          </p:spTgt>
                                        </p:tgtEl>
                                        <p:attrNameLst>
                                          <p:attrName>style.visibility</p:attrName>
                                        </p:attrNameLst>
                                      </p:cBhvr>
                                      <p:to>
                                        <p:strVal val="visible"/>
                                      </p:to>
                                    </p:set>
                                    <p:animEffect transition="in" filter="fade">
                                      <p:cBhvr>
                                        <p:cTn id="59" dur="500"/>
                                        <p:tgtEl>
                                          <p:spTgt spid="15">
                                            <p:graphicEl>
                                              <a:dgm id="{76EC97A7-5D71-469E-AB45-475159BE9C4B}"/>
                                            </p:graphicEl>
                                          </p:spTgt>
                                        </p:tgtEl>
                                      </p:cBhvr>
                                    </p:animEffect>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0-#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childTnLst>
                          </p:cTn>
                        </p:par>
                        <p:par>
                          <p:cTn id="65" fill="hold">
                            <p:stCondLst>
                              <p:cond delay="7500"/>
                            </p:stCondLst>
                            <p:childTnLst>
                              <p:par>
                                <p:cTn id="66" presetID="2" presetClass="entr" presetSubtype="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0-#ppt_w/2"/>
                                          </p:val>
                                        </p:tav>
                                        <p:tav tm="100000">
                                          <p:val>
                                            <p:strVal val="#ppt_x"/>
                                          </p:val>
                                        </p:tav>
                                      </p:tavLst>
                                    </p:anim>
                                    <p:anim calcmode="lin" valueType="num">
                                      <p:cBhvr additive="base">
                                        <p:cTn id="6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P spid="6"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2954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3"/>
          <p:cNvSpPr txBox="1">
            <a:spLocks noChangeArrowheads="1"/>
          </p:cNvSpPr>
          <p:nvPr/>
        </p:nvSpPr>
        <p:spPr>
          <a:xfrm>
            <a:off x="161925" y="171450"/>
            <a:ext cx="7086600" cy="4873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j-lt"/>
                <a:ea typeface="+mj-ea"/>
                <a:cs typeface="+mj-cs"/>
              </a:rPr>
              <a:t>Security Works Division – Access Control </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grpSp>
        <p:nvGrpSpPr>
          <p:cNvPr id="5" name="Group 11"/>
          <p:cNvGrpSpPr>
            <a:grpSpLocks/>
          </p:cNvGrpSpPr>
          <p:nvPr/>
        </p:nvGrpSpPr>
        <p:grpSpPr bwMode="auto">
          <a:xfrm>
            <a:off x="803555" y="914400"/>
            <a:ext cx="6319838" cy="838200"/>
            <a:chOff x="576" y="1008"/>
            <a:chExt cx="3981" cy="768"/>
          </a:xfrm>
        </p:grpSpPr>
        <p:sp>
          <p:nvSpPr>
            <p:cNvPr id="7" name="AutoShape 12"/>
            <p:cNvSpPr>
              <a:spLocks noChangeArrowheads="1"/>
            </p:cNvSpPr>
            <p:nvPr/>
          </p:nvSpPr>
          <p:spPr bwMode="gray">
            <a:xfrm>
              <a:off x="576" y="1104"/>
              <a:ext cx="3981" cy="672"/>
            </a:xfrm>
            <a:prstGeom prst="roundRect">
              <a:avLst>
                <a:gd name="adj" fmla="val 16667"/>
              </a:avLst>
            </a:prstGeom>
            <a:gradFill rotWithShape="1">
              <a:gsLst>
                <a:gs pos="0">
                  <a:schemeClr val="folHlink"/>
                </a:gs>
                <a:gs pos="100000">
                  <a:schemeClr val="folHlink">
                    <a:gamma/>
                    <a:tint val="51373"/>
                    <a:invGamma/>
                  </a:schemeClr>
                </a:gs>
              </a:gsLst>
              <a:lin ang="5400000" scaled="1"/>
            </a:gradFill>
            <a:ln w="9525">
              <a:noFill/>
              <a:round/>
              <a:headEnd/>
              <a:tailEnd/>
            </a:ln>
            <a:effectLst/>
          </p:spPr>
          <p:txBody>
            <a:bodyPr wrap="none" anchor="ctr"/>
            <a:lstStyle/>
            <a:p>
              <a:endParaRPr lang="en-US"/>
            </a:p>
          </p:txBody>
        </p:sp>
        <p:sp>
          <p:nvSpPr>
            <p:cNvPr id="9" name="AutoShape 13"/>
            <p:cNvSpPr>
              <a:spLocks noChangeArrowheads="1"/>
            </p:cNvSpPr>
            <p:nvPr/>
          </p:nvSpPr>
          <p:spPr bwMode="gray">
            <a:xfrm>
              <a:off x="576" y="1008"/>
              <a:ext cx="3981" cy="519"/>
            </a:xfrm>
            <a:prstGeom prst="roundRect">
              <a:avLst>
                <a:gd name="adj" fmla="val 16667"/>
              </a:avLst>
            </a:prstGeom>
            <a:solidFill>
              <a:schemeClr val="folHlink"/>
            </a:solidFill>
            <a:ln w="9525">
              <a:noFill/>
              <a:round/>
              <a:headEnd/>
              <a:tailEnd/>
            </a:ln>
            <a:effectLst/>
          </p:spPr>
          <p:txBody>
            <a:bodyPr wrap="none" anchor="ctr"/>
            <a:lstStyle/>
            <a:p>
              <a:endParaRPr lang="en-US"/>
            </a:p>
          </p:txBody>
        </p:sp>
        <p:sp>
          <p:nvSpPr>
            <p:cNvPr id="10" name="AutoShape 14"/>
            <p:cNvSpPr>
              <a:spLocks noChangeArrowheads="1"/>
            </p:cNvSpPr>
            <p:nvPr/>
          </p:nvSpPr>
          <p:spPr bwMode="gray">
            <a:xfrm flipV="1">
              <a:off x="576" y="1344"/>
              <a:ext cx="3978" cy="240"/>
            </a:xfrm>
            <a:prstGeom prst="roundRect">
              <a:avLst>
                <a:gd name="adj" fmla="val 23750"/>
              </a:avLst>
            </a:prstGeom>
            <a:gradFill rotWithShape="1">
              <a:gsLst>
                <a:gs pos="0">
                  <a:schemeClr val="folHlink">
                    <a:gamma/>
                    <a:tint val="0"/>
                    <a:invGamma/>
                  </a:schemeClr>
                </a:gs>
                <a:gs pos="100000">
                  <a:schemeClr val="folHlink"/>
                </a:gs>
              </a:gsLst>
              <a:lin ang="5400000" scaled="1"/>
            </a:gradFill>
            <a:ln w="9525">
              <a:noFill/>
              <a:round/>
              <a:headEnd/>
              <a:tailEnd/>
            </a:ln>
            <a:effectLst/>
          </p:spPr>
          <p:txBody>
            <a:bodyPr wrap="none" anchor="ctr"/>
            <a:lstStyle/>
            <a:p>
              <a:endParaRPr lang="en-US"/>
            </a:p>
          </p:txBody>
        </p:sp>
      </p:grpSp>
      <p:sp>
        <p:nvSpPr>
          <p:cNvPr id="11" name="AutoShape 18"/>
          <p:cNvSpPr>
            <a:spLocks noChangeArrowheads="1"/>
          </p:cNvSpPr>
          <p:nvPr/>
        </p:nvSpPr>
        <p:spPr bwMode="gray">
          <a:xfrm>
            <a:off x="2549285" y="1233055"/>
            <a:ext cx="5181600" cy="533400"/>
          </a:xfrm>
          <a:prstGeom prst="roundRect">
            <a:avLst>
              <a:gd name="adj" fmla="val 29463"/>
            </a:avLst>
          </a:prstGeom>
          <a:solidFill>
            <a:schemeClr val="bg1"/>
          </a:solidFill>
          <a:ln w="28575">
            <a:solidFill>
              <a:schemeClr val="folHlink"/>
            </a:solidFill>
            <a:round/>
            <a:headEnd/>
            <a:tailEnd/>
          </a:ln>
          <a:effectLst/>
        </p:spPr>
        <p:txBody>
          <a:bodyPr wrap="none" anchor="ctr"/>
          <a:lstStyle/>
          <a:p>
            <a:pPr algn="ctr"/>
            <a:endParaRPr lang="en-US" sz="1200" b="1" dirty="0" smtClean="0"/>
          </a:p>
          <a:p>
            <a:pPr algn="ctr"/>
            <a:r>
              <a:rPr lang="en-US" sz="1200" b="1" dirty="0" smtClean="0"/>
              <a:t>Access control</a:t>
            </a:r>
            <a:r>
              <a:rPr lang="en-US" sz="1200" dirty="0" smtClean="0"/>
              <a:t> is a system which enables an authority </a:t>
            </a:r>
          </a:p>
          <a:p>
            <a:pPr algn="ctr"/>
            <a:r>
              <a:rPr lang="en-US" sz="1200" dirty="0" smtClean="0"/>
              <a:t>to control access to areas in a given physical facility</a:t>
            </a:r>
            <a:endParaRPr lang="de-AT" sz="1200" dirty="0" smtClean="0"/>
          </a:p>
          <a:p>
            <a:pPr algn="ctr"/>
            <a:endParaRPr lang="en-US" sz="1200" dirty="0"/>
          </a:p>
        </p:txBody>
      </p:sp>
      <p:sp>
        <p:nvSpPr>
          <p:cNvPr id="19" name="Rectangle 18"/>
          <p:cNvSpPr/>
          <p:nvPr/>
        </p:nvSpPr>
        <p:spPr>
          <a:xfrm>
            <a:off x="8458200" y="6096000"/>
            <a:ext cx="381001"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4</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graphicEl>
                                              <a:dgm id="{FE5CED7B-A4C3-4323-A02E-84FAF065C036}"/>
                                            </p:graphicEl>
                                          </p:spTgt>
                                        </p:tgtEl>
                                        <p:attrNameLst>
                                          <p:attrName>style.visibility</p:attrName>
                                        </p:attrNameLst>
                                      </p:cBhvr>
                                      <p:to>
                                        <p:strVal val="visible"/>
                                      </p:to>
                                    </p:set>
                                    <p:anim calcmode="lin" valueType="num">
                                      <p:cBhvr additive="base">
                                        <p:cTn id="15" dur="500" fill="hold"/>
                                        <p:tgtEl>
                                          <p:spTgt spid="6">
                                            <p:graphicEl>
                                              <a:dgm id="{FE5CED7B-A4C3-4323-A02E-84FAF065C036}"/>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FE5CED7B-A4C3-4323-A02E-84FAF065C036}"/>
                                            </p:graphic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graphicEl>
                                              <a:dgm id="{BE3F9DBF-0CF5-4BD1-A7D6-ADFB511DE80B}"/>
                                            </p:graphicEl>
                                          </p:spTgt>
                                        </p:tgtEl>
                                        <p:attrNameLst>
                                          <p:attrName>style.visibility</p:attrName>
                                        </p:attrNameLst>
                                      </p:cBhvr>
                                      <p:to>
                                        <p:strVal val="visible"/>
                                      </p:to>
                                    </p:set>
                                    <p:anim calcmode="lin" valueType="num">
                                      <p:cBhvr additive="base">
                                        <p:cTn id="20" dur="500" fill="hold"/>
                                        <p:tgtEl>
                                          <p:spTgt spid="6">
                                            <p:graphicEl>
                                              <a:dgm id="{BE3F9DBF-0CF5-4BD1-A7D6-ADFB511DE80B}"/>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graphicEl>
                                              <a:dgm id="{BE3F9DBF-0CF5-4BD1-A7D6-ADFB511DE80B}"/>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6">
                                            <p:graphicEl>
                                              <a:dgm id="{6F4CC434-B8A3-453E-B6A5-23E414BDE3AC}"/>
                                            </p:graphicEl>
                                          </p:spTgt>
                                        </p:tgtEl>
                                        <p:attrNameLst>
                                          <p:attrName>style.visibility</p:attrName>
                                        </p:attrNameLst>
                                      </p:cBhvr>
                                      <p:to>
                                        <p:strVal val="visible"/>
                                      </p:to>
                                    </p:set>
                                    <p:anim calcmode="lin" valueType="num">
                                      <p:cBhvr additive="base">
                                        <p:cTn id="25" dur="500" fill="hold"/>
                                        <p:tgtEl>
                                          <p:spTgt spid="6">
                                            <p:graphicEl>
                                              <a:dgm id="{6F4CC434-B8A3-453E-B6A5-23E414BDE3A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6F4CC434-B8A3-453E-B6A5-23E414BDE3AC}"/>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6">
                                            <p:graphicEl>
                                              <a:dgm id="{2E1C6E44-D523-44E3-A154-246617C751D0}"/>
                                            </p:graphicEl>
                                          </p:spTgt>
                                        </p:tgtEl>
                                        <p:attrNameLst>
                                          <p:attrName>style.visibility</p:attrName>
                                        </p:attrNameLst>
                                      </p:cBhvr>
                                      <p:to>
                                        <p:strVal val="visible"/>
                                      </p:to>
                                    </p:set>
                                    <p:anim calcmode="lin" valueType="num">
                                      <p:cBhvr additive="base">
                                        <p:cTn id="30" dur="500" fill="hold"/>
                                        <p:tgtEl>
                                          <p:spTgt spid="6">
                                            <p:graphicEl>
                                              <a:dgm id="{2E1C6E44-D523-44E3-A154-246617C751D0}"/>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graphicEl>
                                              <a:dgm id="{2E1C6E44-D523-44E3-A154-246617C751D0}"/>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6">
                                            <p:graphicEl>
                                              <a:dgm id="{73587866-68AE-4A95-A259-3368990BBC2E}"/>
                                            </p:graphicEl>
                                          </p:spTgt>
                                        </p:tgtEl>
                                        <p:attrNameLst>
                                          <p:attrName>style.visibility</p:attrName>
                                        </p:attrNameLst>
                                      </p:cBhvr>
                                      <p:to>
                                        <p:strVal val="visible"/>
                                      </p:to>
                                    </p:set>
                                    <p:anim calcmode="lin" valueType="num">
                                      <p:cBhvr additive="base">
                                        <p:cTn id="35" dur="500" fill="hold"/>
                                        <p:tgtEl>
                                          <p:spTgt spid="6">
                                            <p:graphicEl>
                                              <a:dgm id="{73587866-68AE-4A95-A259-3368990BBC2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graphicEl>
                                              <a:dgm id="{73587866-68AE-4A95-A259-3368990BBC2E}"/>
                                            </p:graphicEl>
                                          </p:spTgt>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6">
                                            <p:graphicEl>
                                              <a:dgm id="{32028F88-0919-44F7-A90F-CA1287340246}"/>
                                            </p:graphicEl>
                                          </p:spTgt>
                                        </p:tgtEl>
                                        <p:attrNameLst>
                                          <p:attrName>style.visibility</p:attrName>
                                        </p:attrNameLst>
                                      </p:cBhvr>
                                      <p:to>
                                        <p:strVal val="visible"/>
                                      </p:to>
                                    </p:set>
                                    <p:anim calcmode="lin" valueType="num">
                                      <p:cBhvr additive="base">
                                        <p:cTn id="40" dur="500" fill="hold"/>
                                        <p:tgtEl>
                                          <p:spTgt spid="6">
                                            <p:graphicEl>
                                              <a:dgm id="{32028F88-0919-44F7-A90F-CA1287340246}"/>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graphicEl>
                                              <a:dgm id="{32028F88-0919-44F7-A90F-CA1287340246}"/>
                                            </p:graphic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6">
                                            <p:graphicEl>
                                              <a:dgm id="{D4F7A360-EAFE-41C4-93E3-05B6AF2C5C03}"/>
                                            </p:graphicEl>
                                          </p:spTgt>
                                        </p:tgtEl>
                                        <p:attrNameLst>
                                          <p:attrName>style.visibility</p:attrName>
                                        </p:attrNameLst>
                                      </p:cBhvr>
                                      <p:to>
                                        <p:strVal val="visible"/>
                                      </p:to>
                                    </p:set>
                                    <p:anim calcmode="lin" valueType="num">
                                      <p:cBhvr additive="base">
                                        <p:cTn id="45" dur="500" fill="hold"/>
                                        <p:tgtEl>
                                          <p:spTgt spid="6">
                                            <p:graphicEl>
                                              <a:dgm id="{D4F7A360-EAFE-41C4-93E3-05B6AF2C5C03}"/>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graphicEl>
                                              <a:dgm id="{D4F7A360-EAFE-41C4-93E3-05B6AF2C5C03}"/>
                                            </p:graphicEl>
                                          </p:spTgt>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6">
                                            <p:graphicEl>
                                              <a:dgm id="{81AC3BC0-8714-416D-88D7-B24CED889AED}"/>
                                            </p:graphicEl>
                                          </p:spTgt>
                                        </p:tgtEl>
                                        <p:attrNameLst>
                                          <p:attrName>style.visibility</p:attrName>
                                        </p:attrNameLst>
                                      </p:cBhvr>
                                      <p:to>
                                        <p:strVal val="visible"/>
                                      </p:to>
                                    </p:set>
                                    <p:anim calcmode="lin" valueType="num">
                                      <p:cBhvr additive="base">
                                        <p:cTn id="50" dur="500" fill="hold"/>
                                        <p:tgtEl>
                                          <p:spTgt spid="6">
                                            <p:graphicEl>
                                              <a:dgm id="{81AC3BC0-8714-416D-88D7-B24CED889AED}"/>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graphicEl>
                                              <a:dgm id="{81AC3BC0-8714-416D-88D7-B24CED889AED}"/>
                                            </p:graphicEl>
                                          </p:spTgt>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6">
                                            <p:graphicEl>
                                              <a:dgm id="{A8ACF05D-EB55-4EEC-BEE2-2B7AEA93DEB1}"/>
                                            </p:graphicEl>
                                          </p:spTgt>
                                        </p:tgtEl>
                                        <p:attrNameLst>
                                          <p:attrName>style.visibility</p:attrName>
                                        </p:attrNameLst>
                                      </p:cBhvr>
                                      <p:to>
                                        <p:strVal val="visible"/>
                                      </p:to>
                                    </p:set>
                                    <p:anim calcmode="lin" valueType="num">
                                      <p:cBhvr additive="base">
                                        <p:cTn id="55" dur="500" fill="hold"/>
                                        <p:tgtEl>
                                          <p:spTgt spid="6">
                                            <p:graphicEl>
                                              <a:dgm id="{A8ACF05D-EB55-4EEC-BEE2-2B7AEA93DEB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graphicEl>
                                              <a:dgm id="{A8ACF05D-EB55-4EEC-BEE2-2B7AEA93DEB1}"/>
                                            </p:graphic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6">
                                            <p:graphicEl>
                                              <a:dgm id="{AF978C26-3DBD-429D-9A48-B3F1DECAD1B8}"/>
                                            </p:graphicEl>
                                          </p:spTgt>
                                        </p:tgtEl>
                                        <p:attrNameLst>
                                          <p:attrName>style.visibility</p:attrName>
                                        </p:attrNameLst>
                                      </p:cBhvr>
                                      <p:to>
                                        <p:strVal val="visible"/>
                                      </p:to>
                                    </p:set>
                                    <p:anim calcmode="lin" valueType="num">
                                      <p:cBhvr additive="base">
                                        <p:cTn id="60" dur="500" fill="hold"/>
                                        <p:tgtEl>
                                          <p:spTgt spid="6">
                                            <p:graphicEl>
                                              <a:dgm id="{AF978C26-3DBD-429D-9A48-B3F1DECAD1B8}"/>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graphicEl>
                                              <a:dgm id="{AF978C26-3DBD-429D-9A48-B3F1DECAD1B8}"/>
                                            </p:graphicEl>
                                          </p:spTgt>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6">
                                            <p:graphicEl>
                                              <a:dgm id="{C7E9EF06-B8C5-4C6C-86F7-05AC0C024A94}"/>
                                            </p:graphicEl>
                                          </p:spTgt>
                                        </p:tgtEl>
                                        <p:attrNameLst>
                                          <p:attrName>style.visibility</p:attrName>
                                        </p:attrNameLst>
                                      </p:cBhvr>
                                      <p:to>
                                        <p:strVal val="visible"/>
                                      </p:to>
                                    </p:set>
                                    <p:anim calcmode="lin" valueType="num">
                                      <p:cBhvr additive="base">
                                        <p:cTn id="65" dur="500" fill="hold"/>
                                        <p:tgtEl>
                                          <p:spTgt spid="6">
                                            <p:graphicEl>
                                              <a:dgm id="{C7E9EF06-B8C5-4C6C-86F7-05AC0C024A94}"/>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graphicEl>
                                              <a:dgm id="{C7E9EF06-B8C5-4C6C-86F7-05AC0C024A94}"/>
                                            </p:graphicEl>
                                          </p:spTgt>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6">
                                            <p:graphicEl>
                                              <a:dgm id="{8420E2D8-6B08-4FEE-9BF9-B129E64BF75A}"/>
                                            </p:graphicEl>
                                          </p:spTgt>
                                        </p:tgtEl>
                                        <p:attrNameLst>
                                          <p:attrName>style.visibility</p:attrName>
                                        </p:attrNameLst>
                                      </p:cBhvr>
                                      <p:to>
                                        <p:strVal val="visible"/>
                                      </p:to>
                                    </p:set>
                                    <p:anim calcmode="lin" valueType="num">
                                      <p:cBhvr additive="base">
                                        <p:cTn id="70" dur="500" fill="hold"/>
                                        <p:tgtEl>
                                          <p:spTgt spid="6">
                                            <p:graphicEl>
                                              <a:dgm id="{8420E2D8-6B08-4FEE-9BF9-B129E64BF75A}"/>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graphicEl>
                                              <a:dgm id="{8420E2D8-6B08-4FEE-9BF9-B129E64BF75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txBox="1">
            <a:spLocks noChangeArrowheads="1"/>
          </p:cNvSpPr>
          <p:nvPr/>
        </p:nvSpPr>
        <p:spPr>
          <a:xfrm>
            <a:off x="161925" y="171450"/>
            <a:ext cx="7086600" cy="4873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j-lt"/>
                <a:ea typeface="+mj-ea"/>
                <a:cs typeface="+mj-cs"/>
              </a:rPr>
              <a:t>Security Works Division – Physical Security </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graphicFrame>
        <p:nvGraphicFramePr>
          <p:cNvPr id="10" name="Diagram 9"/>
          <p:cNvGraphicFramePr/>
          <p:nvPr/>
        </p:nvGraphicFramePr>
        <p:xfrm>
          <a:off x="1143000" y="1905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11"/>
          <p:cNvGrpSpPr>
            <a:grpSpLocks/>
          </p:cNvGrpSpPr>
          <p:nvPr/>
        </p:nvGrpSpPr>
        <p:grpSpPr bwMode="auto">
          <a:xfrm>
            <a:off x="762000" y="914400"/>
            <a:ext cx="6319838" cy="838200"/>
            <a:chOff x="576" y="1008"/>
            <a:chExt cx="3981" cy="768"/>
          </a:xfrm>
        </p:grpSpPr>
        <p:sp>
          <p:nvSpPr>
            <p:cNvPr id="6" name="AutoShape 12"/>
            <p:cNvSpPr>
              <a:spLocks noChangeArrowheads="1"/>
            </p:cNvSpPr>
            <p:nvPr/>
          </p:nvSpPr>
          <p:spPr bwMode="gray">
            <a:xfrm>
              <a:off x="576" y="1104"/>
              <a:ext cx="3981" cy="672"/>
            </a:xfrm>
            <a:prstGeom prst="roundRect">
              <a:avLst>
                <a:gd name="adj" fmla="val 16667"/>
              </a:avLst>
            </a:prstGeom>
            <a:gradFill rotWithShape="1">
              <a:gsLst>
                <a:gs pos="0">
                  <a:schemeClr val="folHlink"/>
                </a:gs>
                <a:gs pos="100000">
                  <a:schemeClr val="folHlink">
                    <a:gamma/>
                    <a:tint val="51373"/>
                    <a:invGamma/>
                  </a:schemeClr>
                </a:gs>
              </a:gsLst>
              <a:lin ang="5400000" scaled="1"/>
            </a:gradFill>
            <a:ln w="9525">
              <a:noFill/>
              <a:round/>
              <a:headEnd/>
              <a:tailEnd/>
            </a:ln>
            <a:effectLst/>
          </p:spPr>
          <p:txBody>
            <a:bodyPr wrap="none" anchor="ctr"/>
            <a:lstStyle/>
            <a:p>
              <a:endParaRPr lang="en-US"/>
            </a:p>
          </p:txBody>
        </p:sp>
        <p:sp>
          <p:nvSpPr>
            <p:cNvPr id="7" name="AutoShape 13"/>
            <p:cNvSpPr>
              <a:spLocks noChangeArrowheads="1"/>
            </p:cNvSpPr>
            <p:nvPr/>
          </p:nvSpPr>
          <p:spPr bwMode="gray">
            <a:xfrm>
              <a:off x="576" y="1008"/>
              <a:ext cx="3981" cy="519"/>
            </a:xfrm>
            <a:prstGeom prst="roundRect">
              <a:avLst>
                <a:gd name="adj" fmla="val 16667"/>
              </a:avLst>
            </a:prstGeom>
            <a:solidFill>
              <a:schemeClr val="folHlink"/>
            </a:solidFill>
            <a:ln w="9525">
              <a:noFill/>
              <a:round/>
              <a:headEnd/>
              <a:tailEnd/>
            </a:ln>
            <a:effectLst/>
          </p:spPr>
          <p:txBody>
            <a:bodyPr wrap="none" anchor="ctr"/>
            <a:lstStyle/>
            <a:p>
              <a:endParaRPr lang="en-US"/>
            </a:p>
          </p:txBody>
        </p:sp>
        <p:sp>
          <p:nvSpPr>
            <p:cNvPr id="9" name="AutoShape 14"/>
            <p:cNvSpPr>
              <a:spLocks noChangeArrowheads="1"/>
            </p:cNvSpPr>
            <p:nvPr/>
          </p:nvSpPr>
          <p:spPr bwMode="gray">
            <a:xfrm flipV="1">
              <a:off x="576" y="1344"/>
              <a:ext cx="3978" cy="240"/>
            </a:xfrm>
            <a:prstGeom prst="roundRect">
              <a:avLst>
                <a:gd name="adj" fmla="val 23750"/>
              </a:avLst>
            </a:prstGeom>
            <a:gradFill rotWithShape="1">
              <a:gsLst>
                <a:gs pos="0">
                  <a:schemeClr val="folHlink">
                    <a:gamma/>
                    <a:tint val="0"/>
                    <a:invGamma/>
                  </a:schemeClr>
                </a:gs>
                <a:gs pos="100000">
                  <a:schemeClr val="folHlink"/>
                </a:gs>
              </a:gsLst>
              <a:lin ang="5400000" scaled="1"/>
            </a:gradFill>
            <a:ln w="9525">
              <a:noFill/>
              <a:round/>
              <a:headEnd/>
              <a:tailEnd/>
            </a:ln>
            <a:effectLst/>
          </p:spPr>
          <p:txBody>
            <a:bodyPr wrap="none" anchor="ctr"/>
            <a:lstStyle/>
            <a:p>
              <a:endParaRPr lang="en-US"/>
            </a:p>
          </p:txBody>
        </p:sp>
      </p:grpSp>
      <p:sp>
        <p:nvSpPr>
          <p:cNvPr id="11" name="AutoShape 18"/>
          <p:cNvSpPr>
            <a:spLocks noChangeArrowheads="1"/>
          </p:cNvSpPr>
          <p:nvPr/>
        </p:nvSpPr>
        <p:spPr bwMode="gray">
          <a:xfrm>
            <a:off x="2549285" y="1233055"/>
            <a:ext cx="5181600" cy="533400"/>
          </a:xfrm>
          <a:prstGeom prst="roundRect">
            <a:avLst>
              <a:gd name="adj" fmla="val 29463"/>
            </a:avLst>
          </a:prstGeom>
          <a:solidFill>
            <a:schemeClr val="bg1"/>
          </a:solidFill>
          <a:ln w="28575">
            <a:solidFill>
              <a:schemeClr val="folHlink"/>
            </a:solidFill>
            <a:round/>
            <a:headEnd/>
            <a:tailEnd/>
          </a:ln>
          <a:effectLst/>
        </p:spPr>
        <p:txBody>
          <a:bodyPr wrap="none" anchor="ctr"/>
          <a:lstStyle/>
          <a:p>
            <a:pPr algn="ctr"/>
            <a:endParaRPr lang="en-US" sz="1200" b="1" dirty="0" smtClean="0"/>
          </a:p>
          <a:p>
            <a:pPr algn="ctr"/>
            <a:r>
              <a:rPr lang="en-US" sz="1200" b="1" dirty="0" smtClean="0"/>
              <a:t>Physical security</a:t>
            </a:r>
            <a:r>
              <a:rPr lang="en-US" sz="1200" dirty="0" smtClean="0"/>
              <a:t> describes measures that prevent or </a:t>
            </a:r>
          </a:p>
          <a:p>
            <a:pPr algn="ctr"/>
            <a:r>
              <a:rPr lang="en-US" sz="1200" dirty="0" smtClean="0"/>
              <a:t>deter attackers from accessing a facility</a:t>
            </a:r>
            <a:endParaRPr lang="de-AT" sz="1200" dirty="0" smtClean="0"/>
          </a:p>
          <a:p>
            <a:pPr algn="ctr"/>
            <a:endParaRPr lang="en-US" sz="1200" dirty="0"/>
          </a:p>
        </p:txBody>
      </p:sp>
      <p:sp>
        <p:nvSpPr>
          <p:cNvPr id="19" name="Rectangle 18"/>
          <p:cNvSpPr/>
          <p:nvPr/>
        </p:nvSpPr>
        <p:spPr>
          <a:xfrm>
            <a:off x="8458200" y="6096000"/>
            <a:ext cx="381001"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5</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11">
                                            <p:bg/>
                                          </p:spTgt>
                                        </p:tgtEl>
                                        <p:attrNameLst>
                                          <p:attrName>style.visibility</p:attrName>
                                        </p:attrNameLst>
                                      </p:cBhvr>
                                      <p:to>
                                        <p:strVal val="visible"/>
                                      </p:to>
                                    </p:set>
                                    <p:animEffect transition="in" filter="wipe(down)">
                                      <p:cBhvr>
                                        <p:cTn id="11" dur="500"/>
                                        <p:tgtEl>
                                          <p:spTgt spid="11">
                                            <p:bg/>
                                          </p:spTgt>
                                        </p:tgtEl>
                                      </p:cBhvr>
                                    </p:animEffect>
                                  </p:childTnLst>
                                </p:cTn>
                              </p:par>
                            </p:childTnLst>
                          </p:cTn>
                        </p:par>
                        <p:par>
                          <p:cTn id="12" fill="hold">
                            <p:stCondLst>
                              <p:cond delay="1000"/>
                            </p:stCondLst>
                            <p:childTnLst>
                              <p:par>
                                <p:cTn id="13" presetID="22" presetClass="entr" presetSubtype="4" fill="hold" grpId="1"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down)">
                                      <p:cBhvr>
                                        <p:cTn id="15" dur="500"/>
                                        <p:tgtEl>
                                          <p:spTgt spid="11">
                                            <p:txEl>
                                              <p:pRg st="1" end="1"/>
                                            </p:txEl>
                                          </p:spTgt>
                                        </p:tgtEl>
                                      </p:cBhvr>
                                    </p:animEffect>
                                  </p:childTnLst>
                                </p:cTn>
                              </p:par>
                            </p:childTnLst>
                          </p:cTn>
                        </p:par>
                        <p:par>
                          <p:cTn id="16" fill="hold">
                            <p:stCondLst>
                              <p:cond delay="1500"/>
                            </p:stCondLst>
                            <p:childTnLst>
                              <p:par>
                                <p:cTn id="17" presetID="22" presetClass="entr" presetSubtype="4" fill="hold" grpId="1"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down)">
                                      <p:cBhvr>
                                        <p:cTn id="19" dur="500"/>
                                        <p:tgtEl>
                                          <p:spTgt spid="11">
                                            <p:txEl>
                                              <p:pRg st="2" end="2"/>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0">
                                            <p:graphicEl>
                                              <a:dgm id="{FE5CED7B-A4C3-4323-A02E-84FAF065C036}"/>
                                            </p:graphicEl>
                                          </p:spTgt>
                                        </p:tgtEl>
                                        <p:attrNameLst>
                                          <p:attrName>style.visibility</p:attrName>
                                        </p:attrNameLst>
                                      </p:cBhvr>
                                      <p:to>
                                        <p:strVal val="visible"/>
                                      </p:to>
                                    </p:set>
                                    <p:anim calcmode="lin" valueType="num">
                                      <p:cBhvr additive="base">
                                        <p:cTn id="23" dur="500" fill="hold"/>
                                        <p:tgtEl>
                                          <p:spTgt spid="10">
                                            <p:graphicEl>
                                              <a:dgm id="{FE5CED7B-A4C3-4323-A02E-84FAF065C036}"/>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graphicEl>
                                              <a:dgm id="{FE5CED7B-A4C3-4323-A02E-84FAF065C036}"/>
                                            </p:graphic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graphicEl>
                                              <a:dgm id="{BE3F9DBF-0CF5-4BD1-A7D6-ADFB511DE80B}"/>
                                            </p:graphicEl>
                                          </p:spTgt>
                                        </p:tgtEl>
                                        <p:attrNameLst>
                                          <p:attrName>style.visibility</p:attrName>
                                        </p:attrNameLst>
                                      </p:cBhvr>
                                      <p:to>
                                        <p:strVal val="visible"/>
                                      </p:to>
                                    </p:set>
                                    <p:anim calcmode="lin" valueType="num">
                                      <p:cBhvr additive="base">
                                        <p:cTn id="28" dur="500" fill="hold"/>
                                        <p:tgtEl>
                                          <p:spTgt spid="10">
                                            <p:graphicEl>
                                              <a:dgm id="{BE3F9DBF-0CF5-4BD1-A7D6-ADFB511DE80B}"/>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graphicEl>
                                              <a:dgm id="{BE3F9DBF-0CF5-4BD1-A7D6-ADFB511DE80B}"/>
                                            </p:graphic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0">
                                            <p:graphicEl>
                                              <a:dgm id="{6F4CC434-B8A3-453E-B6A5-23E414BDE3AC}"/>
                                            </p:graphicEl>
                                          </p:spTgt>
                                        </p:tgtEl>
                                        <p:attrNameLst>
                                          <p:attrName>style.visibility</p:attrName>
                                        </p:attrNameLst>
                                      </p:cBhvr>
                                      <p:to>
                                        <p:strVal val="visible"/>
                                      </p:to>
                                    </p:set>
                                    <p:anim calcmode="lin" valueType="num">
                                      <p:cBhvr additive="base">
                                        <p:cTn id="33" dur="500" fill="hold"/>
                                        <p:tgtEl>
                                          <p:spTgt spid="10">
                                            <p:graphicEl>
                                              <a:dgm id="{6F4CC434-B8A3-453E-B6A5-23E414BDE3A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graphicEl>
                                              <a:dgm id="{6F4CC434-B8A3-453E-B6A5-23E414BDE3AC}"/>
                                            </p:graphicEl>
                                          </p:spTgt>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0">
                                            <p:graphicEl>
                                              <a:dgm id="{2E1C6E44-D523-44E3-A154-246617C751D0}"/>
                                            </p:graphicEl>
                                          </p:spTgt>
                                        </p:tgtEl>
                                        <p:attrNameLst>
                                          <p:attrName>style.visibility</p:attrName>
                                        </p:attrNameLst>
                                      </p:cBhvr>
                                      <p:to>
                                        <p:strVal val="visible"/>
                                      </p:to>
                                    </p:set>
                                    <p:anim calcmode="lin" valueType="num">
                                      <p:cBhvr additive="base">
                                        <p:cTn id="38" dur="500" fill="hold"/>
                                        <p:tgtEl>
                                          <p:spTgt spid="10">
                                            <p:graphicEl>
                                              <a:dgm id="{2E1C6E44-D523-44E3-A154-246617C751D0}"/>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graphicEl>
                                              <a:dgm id="{2E1C6E44-D523-44E3-A154-246617C751D0}"/>
                                            </p:graphic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10">
                                            <p:graphicEl>
                                              <a:dgm id="{73587866-68AE-4A95-A259-3368990BBC2E}"/>
                                            </p:graphicEl>
                                          </p:spTgt>
                                        </p:tgtEl>
                                        <p:attrNameLst>
                                          <p:attrName>style.visibility</p:attrName>
                                        </p:attrNameLst>
                                      </p:cBhvr>
                                      <p:to>
                                        <p:strVal val="visible"/>
                                      </p:to>
                                    </p:set>
                                    <p:anim calcmode="lin" valueType="num">
                                      <p:cBhvr additive="base">
                                        <p:cTn id="43" dur="500" fill="hold"/>
                                        <p:tgtEl>
                                          <p:spTgt spid="10">
                                            <p:graphicEl>
                                              <a:dgm id="{73587866-68AE-4A95-A259-3368990BBC2E}"/>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graphicEl>
                                              <a:dgm id="{73587866-68AE-4A95-A259-3368990BBC2E}"/>
                                            </p:graphic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10">
                                            <p:graphicEl>
                                              <a:dgm id="{32028F88-0919-44F7-A90F-CA1287340246}"/>
                                            </p:graphicEl>
                                          </p:spTgt>
                                        </p:tgtEl>
                                        <p:attrNameLst>
                                          <p:attrName>style.visibility</p:attrName>
                                        </p:attrNameLst>
                                      </p:cBhvr>
                                      <p:to>
                                        <p:strVal val="visible"/>
                                      </p:to>
                                    </p:set>
                                    <p:anim calcmode="lin" valueType="num">
                                      <p:cBhvr additive="base">
                                        <p:cTn id="48" dur="500" fill="hold"/>
                                        <p:tgtEl>
                                          <p:spTgt spid="10">
                                            <p:graphicEl>
                                              <a:dgm id="{32028F88-0919-44F7-A90F-CA1287340246}"/>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graphicEl>
                                              <a:dgm id="{32028F88-0919-44F7-A90F-CA1287340246}"/>
                                            </p:graphic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10">
                                            <p:graphicEl>
                                              <a:dgm id="{D4F7A360-EAFE-41C4-93E3-05B6AF2C5C03}"/>
                                            </p:graphicEl>
                                          </p:spTgt>
                                        </p:tgtEl>
                                        <p:attrNameLst>
                                          <p:attrName>style.visibility</p:attrName>
                                        </p:attrNameLst>
                                      </p:cBhvr>
                                      <p:to>
                                        <p:strVal val="visible"/>
                                      </p:to>
                                    </p:set>
                                    <p:anim calcmode="lin" valueType="num">
                                      <p:cBhvr additive="base">
                                        <p:cTn id="53" dur="500" fill="hold"/>
                                        <p:tgtEl>
                                          <p:spTgt spid="10">
                                            <p:graphicEl>
                                              <a:dgm id="{D4F7A360-EAFE-41C4-93E3-05B6AF2C5C03}"/>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graphicEl>
                                              <a:dgm id="{D4F7A360-EAFE-41C4-93E3-05B6AF2C5C03}"/>
                                            </p:graphicEl>
                                          </p:spTgt>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10">
                                            <p:graphicEl>
                                              <a:dgm id="{81AC3BC0-8714-416D-88D7-B24CED889AED}"/>
                                            </p:graphicEl>
                                          </p:spTgt>
                                        </p:tgtEl>
                                        <p:attrNameLst>
                                          <p:attrName>style.visibility</p:attrName>
                                        </p:attrNameLst>
                                      </p:cBhvr>
                                      <p:to>
                                        <p:strVal val="visible"/>
                                      </p:to>
                                    </p:set>
                                    <p:anim calcmode="lin" valueType="num">
                                      <p:cBhvr additive="base">
                                        <p:cTn id="58" dur="500" fill="hold"/>
                                        <p:tgtEl>
                                          <p:spTgt spid="10">
                                            <p:graphicEl>
                                              <a:dgm id="{81AC3BC0-8714-416D-88D7-B24CED889AED}"/>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
                                            <p:graphicEl>
                                              <a:dgm id="{81AC3BC0-8714-416D-88D7-B24CED889AED}"/>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grpId="0" nodeType="afterEffect">
                                  <p:stCondLst>
                                    <p:cond delay="0"/>
                                  </p:stCondLst>
                                  <p:childTnLst>
                                    <p:set>
                                      <p:cBhvr>
                                        <p:cTn id="62" dur="1" fill="hold">
                                          <p:stCondLst>
                                            <p:cond delay="0"/>
                                          </p:stCondLst>
                                        </p:cTn>
                                        <p:tgtEl>
                                          <p:spTgt spid="10">
                                            <p:graphicEl>
                                              <a:dgm id="{A8ACF05D-EB55-4EEC-BEE2-2B7AEA93DEB1}"/>
                                            </p:graphicEl>
                                          </p:spTgt>
                                        </p:tgtEl>
                                        <p:attrNameLst>
                                          <p:attrName>style.visibility</p:attrName>
                                        </p:attrNameLst>
                                      </p:cBhvr>
                                      <p:to>
                                        <p:strVal val="visible"/>
                                      </p:to>
                                    </p:set>
                                    <p:anim calcmode="lin" valueType="num">
                                      <p:cBhvr additive="base">
                                        <p:cTn id="63" dur="500" fill="hold"/>
                                        <p:tgtEl>
                                          <p:spTgt spid="10">
                                            <p:graphicEl>
                                              <a:dgm id="{A8ACF05D-EB55-4EEC-BEE2-2B7AEA93DEB1}"/>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graphicEl>
                                              <a:dgm id="{A8ACF05D-EB55-4EEC-BEE2-2B7AEA93DEB1}"/>
                                            </p:graphicEl>
                                          </p:spTgt>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2" presetClass="entr" presetSubtype="4" fill="hold" grpId="0" nodeType="afterEffect">
                                  <p:stCondLst>
                                    <p:cond delay="0"/>
                                  </p:stCondLst>
                                  <p:childTnLst>
                                    <p:set>
                                      <p:cBhvr>
                                        <p:cTn id="67" dur="1" fill="hold">
                                          <p:stCondLst>
                                            <p:cond delay="0"/>
                                          </p:stCondLst>
                                        </p:cTn>
                                        <p:tgtEl>
                                          <p:spTgt spid="10">
                                            <p:graphicEl>
                                              <a:dgm id="{AF978C26-3DBD-429D-9A48-B3F1DECAD1B8}"/>
                                            </p:graphicEl>
                                          </p:spTgt>
                                        </p:tgtEl>
                                        <p:attrNameLst>
                                          <p:attrName>style.visibility</p:attrName>
                                        </p:attrNameLst>
                                      </p:cBhvr>
                                      <p:to>
                                        <p:strVal val="visible"/>
                                      </p:to>
                                    </p:set>
                                    <p:anim calcmode="lin" valueType="num">
                                      <p:cBhvr additive="base">
                                        <p:cTn id="68" dur="500" fill="hold"/>
                                        <p:tgtEl>
                                          <p:spTgt spid="10">
                                            <p:graphicEl>
                                              <a:dgm id="{AF978C26-3DBD-429D-9A48-B3F1DECAD1B8}"/>
                                            </p:graphic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
                                            <p:graphicEl>
                                              <a:dgm id="{AF978C26-3DBD-429D-9A48-B3F1DECAD1B8}"/>
                                            </p:graphicEl>
                                          </p:spTgt>
                                        </p:tgtEl>
                                        <p:attrNameLst>
                                          <p:attrName>ppt_y</p:attrName>
                                        </p:attrNameLst>
                                      </p:cBhvr>
                                      <p:tavLst>
                                        <p:tav tm="0">
                                          <p:val>
                                            <p:strVal val="1+#ppt_h/2"/>
                                          </p:val>
                                        </p:tav>
                                        <p:tav tm="100000">
                                          <p:val>
                                            <p:strVal val="#ppt_y"/>
                                          </p:val>
                                        </p:tav>
                                      </p:tavLst>
                                    </p:anim>
                                  </p:childTnLst>
                                </p:cTn>
                              </p:par>
                            </p:childTnLst>
                          </p:cTn>
                        </p:par>
                        <p:par>
                          <p:cTn id="70" fill="hold">
                            <p:stCondLst>
                              <p:cond delay="7000"/>
                            </p:stCondLst>
                            <p:childTnLst>
                              <p:par>
                                <p:cTn id="71" presetID="2" presetClass="entr" presetSubtype="4" fill="hold" grpId="0" nodeType="afterEffect">
                                  <p:stCondLst>
                                    <p:cond delay="0"/>
                                  </p:stCondLst>
                                  <p:childTnLst>
                                    <p:set>
                                      <p:cBhvr>
                                        <p:cTn id="72" dur="1" fill="hold">
                                          <p:stCondLst>
                                            <p:cond delay="0"/>
                                          </p:stCondLst>
                                        </p:cTn>
                                        <p:tgtEl>
                                          <p:spTgt spid="10">
                                            <p:graphicEl>
                                              <a:dgm id="{C7E9EF06-B8C5-4C6C-86F7-05AC0C024A94}"/>
                                            </p:graphicEl>
                                          </p:spTgt>
                                        </p:tgtEl>
                                        <p:attrNameLst>
                                          <p:attrName>style.visibility</p:attrName>
                                        </p:attrNameLst>
                                      </p:cBhvr>
                                      <p:to>
                                        <p:strVal val="visible"/>
                                      </p:to>
                                    </p:set>
                                    <p:anim calcmode="lin" valueType="num">
                                      <p:cBhvr additive="base">
                                        <p:cTn id="73" dur="500" fill="hold"/>
                                        <p:tgtEl>
                                          <p:spTgt spid="10">
                                            <p:graphicEl>
                                              <a:dgm id="{C7E9EF06-B8C5-4C6C-86F7-05AC0C024A94}"/>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graphicEl>
                                              <a:dgm id="{C7E9EF06-B8C5-4C6C-86F7-05AC0C024A94}"/>
                                            </p:graphicEl>
                                          </p:spTgt>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2" presetClass="entr" presetSubtype="4" fill="hold" grpId="0" nodeType="afterEffect">
                                  <p:stCondLst>
                                    <p:cond delay="0"/>
                                  </p:stCondLst>
                                  <p:childTnLst>
                                    <p:set>
                                      <p:cBhvr>
                                        <p:cTn id="77" dur="1" fill="hold">
                                          <p:stCondLst>
                                            <p:cond delay="0"/>
                                          </p:stCondLst>
                                        </p:cTn>
                                        <p:tgtEl>
                                          <p:spTgt spid="10">
                                            <p:graphicEl>
                                              <a:dgm id="{8420E2D8-6B08-4FEE-9BF9-B129E64BF75A}"/>
                                            </p:graphicEl>
                                          </p:spTgt>
                                        </p:tgtEl>
                                        <p:attrNameLst>
                                          <p:attrName>style.visibility</p:attrName>
                                        </p:attrNameLst>
                                      </p:cBhvr>
                                      <p:to>
                                        <p:strVal val="visible"/>
                                      </p:to>
                                    </p:set>
                                    <p:anim calcmode="lin" valueType="num">
                                      <p:cBhvr additive="base">
                                        <p:cTn id="78" dur="500" fill="hold"/>
                                        <p:tgtEl>
                                          <p:spTgt spid="10">
                                            <p:graphicEl>
                                              <a:dgm id="{8420E2D8-6B08-4FEE-9BF9-B129E64BF75A}"/>
                                            </p:graphicEl>
                                          </p:spTgt>
                                        </p:tgtEl>
                                        <p:attrNameLst>
                                          <p:attrName>ppt_x</p:attrName>
                                        </p:attrNameLst>
                                      </p:cBhvr>
                                      <p:tavLst>
                                        <p:tav tm="0">
                                          <p:val>
                                            <p:strVal val="#ppt_x"/>
                                          </p:val>
                                        </p:tav>
                                        <p:tav tm="100000">
                                          <p:val>
                                            <p:strVal val="#ppt_x"/>
                                          </p:val>
                                        </p:tav>
                                      </p:tavLst>
                                    </p:anim>
                                    <p:anim calcmode="lin" valueType="num">
                                      <p:cBhvr additive="base">
                                        <p:cTn id="79" dur="500" fill="hold"/>
                                        <p:tgtEl>
                                          <p:spTgt spid="10">
                                            <p:graphicEl>
                                              <a:dgm id="{8420E2D8-6B08-4FEE-9BF9-B129E64BF75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11"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txBox="1">
            <a:spLocks noChangeArrowheads="1"/>
          </p:cNvSpPr>
          <p:nvPr/>
        </p:nvSpPr>
        <p:spPr>
          <a:xfrm>
            <a:off x="161925" y="171450"/>
            <a:ext cx="7086600" cy="4873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j-lt"/>
                <a:ea typeface="+mj-ea"/>
                <a:cs typeface="+mj-cs"/>
              </a:rPr>
              <a:t>Security Works Division – Fortification</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graphicFrame>
        <p:nvGraphicFramePr>
          <p:cNvPr id="5" name="Diagram 4"/>
          <p:cNvGraphicFramePr/>
          <p:nvPr/>
        </p:nvGraphicFramePr>
        <p:xfrm>
          <a:off x="12192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11"/>
          <p:cNvGrpSpPr>
            <a:grpSpLocks/>
          </p:cNvGrpSpPr>
          <p:nvPr/>
        </p:nvGrpSpPr>
        <p:grpSpPr bwMode="auto">
          <a:xfrm>
            <a:off x="766762" y="914400"/>
            <a:ext cx="6319838" cy="838200"/>
            <a:chOff x="576" y="1008"/>
            <a:chExt cx="3981" cy="768"/>
          </a:xfrm>
        </p:grpSpPr>
        <p:sp>
          <p:nvSpPr>
            <p:cNvPr id="10" name="AutoShape 12"/>
            <p:cNvSpPr>
              <a:spLocks noChangeArrowheads="1"/>
            </p:cNvSpPr>
            <p:nvPr/>
          </p:nvSpPr>
          <p:spPr bwMode="gray">
            <a:xfrm>
              <a:off x="576" y="1104"/>
              <a:ext cx="3981" cy="672"/>
            </a:xfrm>
            <a:prstGeom prst="roundRect">
              <a:avLst>
                <a:gd name="adj" fmla="val 16667"/>
              </a:avLst>
            </a:prstGeom>
            <a:gradFill rotWithShape="1">
              <a:gsLst>
                <a:gs pos="0">
                  <a:schemeClr val="folHlink"/>
                </a:gs>
                <a:gs pos="100000">
                  <a:schemeClr val="folHlink">
                    <a:gamma/>
                    <a:tint val="51373"/>
                    <a:invGamma/>
                  </a:schemeClr>
                </a:gs>
              </a:gsLst>
              <a:lin ang="5400000" scaled="1"/>
            </a:gradFill>
            <a:ln w="9525">
              <a:noFill/>
              <a:round/>
              <a:headEnd/>
              <a:tailEnd/>
            </a:ln>
            <a:effectLst/>
          </p:spPr>
          <p:txBody>
            <a:bodyPr wrap="none" anchor="ctr"/>
            <a:lstStyle/>
            <a:p>
              <a:endParaRPr lang="en-US"/>
            </a:p>
          </p:txBody>
        </p:sp>
        <p:sp>
          <p:nvSpPr>
            <p:cNvPr id="11" name="AutoShape 13"/>
            <p:cNvSpPr>
              <a:spLocks noChangeArrowheads="1"/>
            </p:cNvSpPr>
            <p:nvPr/>
          </p:nvSpPr>
          <p:spPr bwMode="gray">
            <a:xfrm>
              <a:off x="576" y="1008"/>
              <a:ext cx="3981" cy="519"/>
            </a:xfrm>
            <a:prstGeom prst="roundRect">
              <a:avLst>
                <a:gd name="adj" fmla="val 16667"/>
              </a:avLst>
            </a:prstGeom>
            <a:solidFill>
              <a:schemeClr val="folHlink"/>
            </a:solidFill>
            <a:ln w="9525">
              <a:noFill/>
              <a:round/>
              <a:headEnd/>
              <a:tailEnd/>
            </a:ln>
            <a:effectLst/>
          </p:spPr>
          <p:txBody>
            <a:bodyPr wrap="none" anchor="ctr"/>
            <a:lstStyle/>
            <a:p>
              <a:endParaRPr lang="en-US"/>
            </a:p>
          </p:txBody>
        </p:sp>
        <p:sp>
          <p:nvSpPr>
            <p:cNvPr id="12" name="AutoShape 14"/>
            <p:cNvSpPr>
              <a:spLocks noChangeArrowheads="1"/>
            </p:cNvSpPr>
            <p:nvPr/>
          </p:nvSpPr>
          <p:spPr bwMode="gray">
            <a:xfrm flipV="1">
              <a:off x="576" y="1344"/>
              <a:ext cx="3978" cy="240"/>
            </a:xfrm>
            <a:prstGeom prst="roundRect">
              <a:avLst>
                <a:gd name="adj" fmla="val 23750"/>
              </a:avLst>
            </a:prstGeom>
            <a:gradFill rotWithShape="1">
              <a:gsLst>
                <a:gs pos="0">
                  <a:schemeClr val="folHlink">
                    <a:gamma/>
                    <a:tint val="0"/>
                    <a:invGamma/>
                  </a:schemeClr>
                </a:gs>
                <a:gs pos="100000">
                  <a:schemeClr val="folHlink"/>
                </a:gs>
              </a:gsLst>
              <a:lin ang="5400000" scaled="1"/>
            </a:gradFill>
            <a:ln w="9525">
              <a:noFill/>
              <a:round/>
              <a:headEnd/>
              <a:tailEnd/>
            </a:ln>
            <a:effectLst/>
          </p:spPr>
          <p:txBody>
            <a:bodyPr wrap="none" anchor="ctr"/>
            <a:lstStyle/>
            <a:p>
              <a:endParaRPr lang="en-US"/>
            </a:p>
          </p:txBody>
        </p:sp>
      </p:grpSp>
      <p:sp>
        <p:nvSpPr>
          <p:cNvPr id="9" name="AutoShape 18"/>
          <p:cNvSpPr>
            <a:spLocks noChangeArrowheads="1"/>
          </p:cNvSpPr>
          <p:nvPr/>
        </p:nvSpPr>
        <p:spPr bwMode="gray">
          <a:xfrm>
            <a:off x="2549285" y="1219200"/>
            <a:ext cx="5181600" cy="533400"/>
          </a:xfrm>
          <a:prstGeom prst="roundRect">
            <a:avLst>
              <a:gd name="adj" fmla="val 29463"/>
            </a:avLst>
          </a:prstGeom>
          <a:solidFill>
            <a:schemeClr val="bg1"/>
          </a:solidFill>
          <a:ln w="28575">
            <a:solidFill>
              <a:schemeClr val="folHlink"/>
            </a:solidFill>
            <a:round/>
            <a:headEnd/>
            <a:tailEnd/>
          </a:ln>
          <a:effectLst/>
        </p:spPr>
        <p:txBody>
          <a:bodyPr wrap="none" anchor="ctr"/>
          <a:lstStyle/>
          <a:p>
            <a:pPr algn="ctr"/>
            <a:r>
              <a:rPr lang="en-GB" sz="1200" b="1" dirty="0" smtClean="0"/>
              <a:t>Fortification</a:t>
            </a:r>
            <a:r>
              <a:rPr lang="en-GB" sz="1200" dirty="0" smtClean="0"/>
              <a:t> is a defensive structure build around a strong hold to deter </a:t>
            </a:r>
          </a:p>
          <a:p>
            <a:pPr algn="ctr"/>
            <a:r>
              <a:rPr lang="en-GB" sz="1200" dirty="0" smtClean="0"/>
              <a:t>terrorism / enemy’s threat</a:t>
            </a:r>
            <a:endParaRPr lang="en-US" sz="1200" b="1" dirty="0">
              <a:solidFill>
                <a:schemeClr val="tx2"/>
              </a:solidFill>
            </a:endParaRPr>
          </a:p>
        </p:txBody>
      </p:sp>
      <p:sp>
        <p:nvSpPr>
          <p:cNvPr id="20" name="Rectangle 19"/>
          <p:cNvSpPr/>
          <p:nvPr/>
        </p:nvSpPr>
        <p:spPr>
          <a:xfrm>
            <a:off x="8458200" y="6096000"/>
            <a:ext cx="381001"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6</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5">
                                            <p:graphicEl>
                                              <a:dgm id="{FE5CED7B-A4C3-4323-A02E-84FAF065C036}"/>
                                            </p:graphicEl>
                                          </p:spTgt>
                                        </p:tgtEl>
                                        <p:attrNameLst>
                                          <p:attrName>style.visibility</p:attrName>
                                        </p:attrNameLst>
                                      </p:cBhvr>
                                      <p:to>
                                        <p:strVal val="visible"/>
                                      </p:to>
                                    </p:set>
                                    <p:anim calcmode="lin" valueType="num">
                                      <p:cBhvr additive="base">
                                        <p:cTn id="15" dur="500" fill="hold"/>
                                        <p:tgtEl>
                                          <p:spTgt spid="5">
                                            <p:graphicEl>
                                              <a:dgm id="{FE5CED7B-A4C3-4323-A02E-84FAF065C036}"/>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FE5CED7B-A4C3-4323-A02E-84FAF065C036}"/>
                                            </p:graphicEl>
                                          </p:spTgt>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5">
                                            <p:graphicEl>
                                              <a:dgm id="{BE3F9DBF-0CF5-4BD1-A7D6-ADFB511DE80B}"/>
                                            </p:graphicEl>
                                          </p:spTgt>
                                        </p:tgtEl>
                                        <p:attrNameLst>
                                          <p:attrName>style.visibility</p:attrName>
                                        </p:attrNameLst>
                                      </p:cBhvr>
                                      <p:to>
                                        <p:strVal val="visible"/>
                                      </p:to>
                                    </p:set>
                                    <p:anim calcmode="lin" valueType="num">
                                      <p:cBhvr additive="base">
                                        <p:cTn id="20" dur="500" fill="hold"/>
                                        <p:tgtEl>
                                          <p:spTgt spid="5">
                                            <p:graphicEl>
                                              <a:dgm id="{BE3F9DBF-0CF5-4BD1-A7D6-ADFB511DE80B}"/>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graphicEl>
                                              <a:dgm id="{BE3F9DBF-0CF5-4BD1-A7D6-ADFB511DE80B}"/>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graphicEl>
                                              <a:dgm id="{6F4CC434-B8A3-453E-B6A5-23E414BDE3AC}"/>
                                            </p:graphicEl>
                                          </p:spTgt>
                                        </p:tgtEl>
                                        <p:attrNameLst>
                                          <p:attrName>style.visibility</p:attrName>
                                        </p:attrNameLst>
                                      </p:cBhvr>
                                      <p:to>
                                        <p:strVal val="visible"/>
                                      </p:to>
                                    </p:set>
                                    <p:anim calcmode="lin" valueType="num">
                                      <p:cBhvr additive="base">
                                        <p:cTn id="25" dur="500" fill="hold"/>
                                        <p:tgtEl>
                                          <p:spTgt spid="5">
                                            <p:graphicEl>
                                              <a:dgm id="{6F4CC434-B8A3-453E-B6A5-23E414BDE3A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F4CC434-B8A3-453E-B6A5-23E414BDE3AC}"/>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5">
                                            <p:graphicEl>
                                              <a:dgm id="{2E1C6E44-D523-44E3-A154-246617C751D0}"/>
                                            </p:graphicEl>
                                          </p:spTgt>
                                        </p:tgtEl>
                                        <p:attrNameLst>
                                          <p:attrName>style.visibility</p:attrName>
                                        </p:attrNameLst>
                                      </p:cBhvr>
                                      <p:to>
                                        <p:strVal val="visible"/>
                                      </p:to>
                                    </p:set>
                                    <p:anim calcmode="lin" valueType="num">
                                      <p:cBhvr additive="base">
                                        <p:cTn id="30" dur="500" fill="hold"/>
                                        <p:tgtEl>
                                          <p:spTgt spid="5">
                                            <p:graphicEl>
                                              <a:dgm id="{2E1C6E44-D523-44E3-A154-246617C751D0}"/>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graphicEl>
                                              <a:dgm id="{2E1C6E44-D523-44E3-A154-246617C751D0}"/>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5">
                                            <p:graphicEl>
                                              <a:dgm id="{73587866-68AE-4A95-A259-3368990BBC2E}"/>
                                            </p:graphicEl>
                                          </p:spTgt>
                                        </p:tgtEl>
                                        <p:attrNameLst>
                                          <p:attrName>style.visibility</p:attrName>
                                        </p:attrNameLst>
                                      </p:cBhvr>
                                      <p:to>
                                        <p:strVal val="visible"/>
                                      </p:to>
                                    </p:set>
                                    <p:anim calcmode="lin" valueType="num">
                                      <p:cBhvr additive="base">
                                        <p:cTn id="35" dur="500" fill="hold"/>
                                        <p:tgtEl>
                                          <p:spTgt spid="5">
                                            <p:graphicEl>
                                              <a:dgm id="{73587866-68AE-4A95-A259-3368990BBC2E}"/>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73587866-68AE-4A95-A259-3368990BBC2E}"/>
                                            </p:graphicEl>
                                          </p:spTgt>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5">
                                            <p:graphicEl>
                                              <a:dgm id="{32028F88-0919-44F7-A90F-CA1287340246}"/>
                                            </p:graphicEl>
                                          </p:spTgt>
                                        </p:tgtEl>
                                        <p:attrNameLst>
                                          <p:attrName>style.visibility</p:attrName>
                                        </p:attrNameLst>
                                      </p:cBhvr>
                                      <p:to>
                                        <p:strVal val="visible"/>
                                      </p:to>
                                    </p:set>
                                    <p:anim calcmode="lin" valueType="num">
                                      <p:cBhvr additive="base">
                                        <p:cTn id="40" dur="500" fill="hold"/>
                                        <p:tgtEl>
                                          <p:spTgt spid="5">
                                            <p:graphicEl>
                                              <a:dgm id="{32028F88-0919-44F7-A90F-CA1287340246}"/>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graphicEl>
                                              <a:dgm id="{32028F88-0919-44F7-A90F-CA1287340246}"/>
                                            </p:graphic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5">
                                            <p:graphicEl>
                                              <a:dgm id="{D4F7A360-EAFE-41C4-93E3-05B6AF2C5C03}"/>
                                            </p:graphicEl>
                                          </p:spTgt>
                                        </p:tgtEl>
                                        <p:attrNameLst>
                                          <p:attrName>style.visibility</p:attrName>
                                        </p:attrNameLst>
                                      </p:cBhvr>
                                      <p:to>
                                        <p:strVal val="visible"/>
                                      </p:to>
                                    </p:set>
                                    <p:anim calcmode="lin" valueType="num">
                                      <p:cBhvr additive="base">
                                        <p:cTn id="45" dur="500" fill="hold"/>
                                        <p:tgtEl>
                                          <p:spTgt spid="5">
                                            <p:graphicEl>
                                              <a:dgm id="{D4F7A360-EAFE-41C4-93E3-05B6AF2C5C03}"/>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graphicEl>
                                              <a:dgm id="{D4F7A360-EAFE-41C4-93E3-05B6AF2C5C03}"/>
                                            </p:graphicEl>
                                          </p:spTgt>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5">
                                            <p:graphicEl>
                                              <a:dgm id="{81AC3BC0-8714-416D-88D7-B24CED889AED}"/>
                                            </p:graphicEl>
                                          </p:spTgt>
                                        </p:tgtEl>
                                        <p:attrNameLst>
                                          <p:attrName>style.visibility</p:attrName>
                                        </p:attrNameLst>
                                      </p:cBhvr>
                                      <p:to>
                                        <p:strVal val="visible"/>
                                      </p:to>
                                    </p:set>
                                    <p:anim calcmode="lin" valueType="num">
                                      <p:cBhvr additive="base">
                                        <p:cTn id="50" dur="500" fill="hold"/>
                                        <p:tgtEl>
                                          <p:spTgt spid="5">
                                            <p:graphicEl>
                                              <a:dgm id="{81AC3BC0-8714-416D-88D7-B24CED889AED}"/>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graphicEl>
                                              <a:dgm id="{81AC3BC0-8714-416D-88D7-B24CED889AED}"/>
                                            </p:graphicEl>
                                          </p:spTgt>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5">
                                            <p:graphicEl>
                                              <a:dgm id="{A8ACF05D-EB55-4EEC-BEE2-2B7AEA93DEB1}"/>
                                            </p:graphicEl>
                                          </p:spTgt>
                                        </p:tgtEl>
                                        <p:attrNameLst>
                                          <p:attrName>style.visibility</p:attrName>
                                        </p:attrNameLst>
                                      </p:cBhvr>
                                      <p:to>
                                        <p:strVal val="visible"/>
                                      </p:to>
                                    </p:set>
                                    <p:anim calcmode="lin" valueType="num">
                                      <p:cBhvr additive="base">
                                        <p:cTn id="55" dur="500" fill="hold"/>
                                        <p:tgtEl>
                                          <p:spTgt spid="5">
                                            <p:graphicEl>
                                              <a:dgm id="{A8ACF05D-EB55-4EEC-BEE2-2B7AEA93DEB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A8ACF05D-EB55-4EEC-BEE2-2B7AEA93DEB1}"/>
                                            </p:graphic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fill="hold" grpId="0" nodeType="afterEffect">
                                  <p:stCondLst>
                                    <p:cond delay="0"/>
                                  </p:stCondLst>
                                  <p:childTnLst>
                                    <p:set>
                                      <p:cBhvr>
                                        <p:cTn id="59" dur="1" fill="hold">
                                          <p:stCondLst>
                                            <p:cond delay="0"/>
                                          </p:stCondLst>
                                        </p:cTn>
                                        <p:tgtEl>
                                          <p:spTgt spid="5">
                                            <p:graphicEl>
                                              <a:dgm id="{AF978C26-3DBD-429D-9A48-B3F1DECAD1B8}"/>
                                            </p:graphicEl>
                                          </p:spTgt>
                                        </p:tgtEl>
                                        <p:attrNameLst>
                                          <p:attrName>style.visibility</p:attrName>
                                        </p:attrNameLst>
                                      </p:cBhvr>
                                      <p:to>
                                        <p:strVal val="visible"/>
                                      </p:to>
                                    </p:set>
                                    <p:anim calcmode="lin" valueType="num">
                                      <p:cBhvr additive="base">
                                        <p:cTn id="60" dur="500" fill="hold"/>
                                        <p:tgtEl>
                                          <p:spTgt spid="5">
                                            <p:graphicEl>
                                              <a:dgm id="{AF978C26-3DBD-429D-9A48-B3F1DECAD1B8}"/>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graphicEl>
                                              <a:dgm id="{AF978C26-3DBD-429D-9A48-B3F1DECAD1B8}"/>
                                            </p:graphicEl>
                                          </p:spTgt>
                                        </p:tgtEl>
                                        <p:attrNameLst>
                                          <p:attrName>ppt_y</p:attrName>
                                        </p:attrNameLst>
                                      </p:cBhvr>
                                      <p:tavLst>
                                        <p:tav tm="0">
                                          <p:val>
                                            <p:strVal val="1+#ppt_h/2"/>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5">
                                            <p:graphicEl>
                                              <a:dgm id="{C7E9EF06-B8C5-4C6C-86F7-05AC0C024A94}"/>
                                            </p:graphicEl>
                                          </p:spTgt>
                                        </p:tgtEl>
                                        <p:attrNameLst>
                                          <p:attrName>style.visibility</p:attrName>
                                        </p:attrNameLst>
                                      </p:cBhvr>
                                      <p:to>
                                        <p:strVal val="visible"/>
                                      </p:to>
                                    </p:set>
                                    <p:anim calcmode="lin" valueType="num">
                                      <p:cBhvr additive="base">
                                        <p:cTn id="65" dur="500" fill="hold"/>
                                        <p:tgtEl>
                                          <p:spTgt spid="5">
                                            <p:graphicEl>
                                              <a:dgm id="{C7E9EF06-B8C5-4C6C-86F7-05AC0C024A94}"/>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graphicEl>
                                              <a:dgm id="{C7E9EF06-B8C5-4C6C-86F7-05AC0C024A94}"/>
                                            </p:graphicEl>
                                          </p:spTgt>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
                                            <p:graphicEl>
                                              <a:dgm id="{8420E2D8-6B08-4FEE-9BF9-B129E64BF75A}"/>
                                            </p:graphicEl>
                                          </p:spTgt>
                                        </p:tgtEl>
                                        <p:attrNameLst>
                                          <p:attrName>style.visibility</p:attrName>
                                        </p:attrNameLst>
                                      </p:cBhvr>
                                      <p:to>
                                        <p:strVal val="visible"/>
                                      </p:to>
                                    </p:set>
                                    <p:anim calcmode="lin" valueType="num">
                                      <p:cBhvr additive="base">
                                        <p:cTn id="70" dur="500" fill="hold"/>
                                        <p:tgtEl>
                                          <p:spTgt spid="5">
                                            <p:graphicEl>
                                              <a:dgm id="{8420E2D8-6B08-4FEE-9BF9-B129E64BF75A}"/>
                                            </p:graphicEl>
                                          </p:spTgt>
                                        </p:tgtEl>
                                        <p:attrNameLst>
                                          <p:attrName>ppt_x</p:attrName>
                                        </p:attrNameLst>
                                      </p:cBhvr>
                                      <p:tavLst>
                                        <p:tav tm="0">
                                          <p:val>
                                            <p:strVal val="#ppt_x"/>
                                          </p:val>
                                        </p:tav>
                                        <p:tav tm="100000">
                                          <p:val>
                                            <p:strVal val="#ppt_x"/>
                                          </p:val>
                                        </p:tav>
                                      </p:tavLst>
                                    </p:anim>
                                    <p:anim calcmode="lin" valueType="num">
                                      <p:cBhvr additive="base">
                                        <p:cTn id="71" dur="500" fill="hold"/>
                                        <p:tgtEl>
                                          <p:spTgt spid="5">
                                            <p:graphicEl>
                                              <a:dgm id="{8420E2D8-6B08-4FEE-9BF9-B129E64BF75A}"/>
                                            </p:graphic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 presetClass="entr" presetSubtype="4" fill="hold" grpId="0" nodeType="afterEffect">
                                  <p:stCondLst>
                                    <p:cond delay="0"/>
                                  </p:stCondLst>
                                  <p:childTnLst>
                                    <p:set>
                                      <p:cBhvr>
                                        <p:cTn id="74" dur="1" fill="hold">
                                          <p:stCondLst>
                                            <p:cond delay="0"/>
                                          </p:stCondLst>
                                        </p:cTn>
                                        <p:tgtEl>
                                          <p:spTgt spid="5">
                                            <p:graphicEl>
                                              <a:dgm id="{7D58B1C8-B5B8-4DF0-A447-511E22DC5B86}"/>
                                            </p:graphicEl>
                                          </p:spTgt>
                                        </p:tgtEl>
                                        <p:attrNameLst>
                                          <p:attrName>style.visibility</p:attrName>
                                        </p:attrNameLst>
                                      </p:cBhvr>
                                      <p:to>
                                        <p:strVal val="visible"/>
                                      </p:to>
                                    </p:set>
                                    <p:anim calcmode="lin" valueType="num">
                                      <p:cBhvr additive="base">
                                        <p:cTn id="75" dur="500" fill="hold"/>
                                        <p:tgtEl>
                                          <p:spTgt spid="5">
                                            <p:graphicEl>
                                              <a:dgm id="{7D58B1C8-B5B8-4DF0-A447-511E22DC5B86}"/>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graphicEl>
                                              <a:dgm id="{7D58B1C8-B5B8-4DF0-A447-511E22DC5B86}"/>
                                            </p:graphicEl>
                                          </p:spTgt>
                                        </p:tgtEl>
                                        <p:attrNameLst>
                                          <p:attrName>ppt_y</p:attrName>
                                        </p:attrNameLst>
                                      </p:cBhvr>
                                      <p:tavLst>
                                        <p:tav tm="0">
                                          <p:val>
                                            <p:strVal val="1+#ppt_h/2"/>
                                          </p:val>
                                        </p:tav>
                                        <p:tav tm="100000">
                                          <p:val>
                                            <p:strVal val="#ppt_y"/>
                                          </p:val>
                                        </p:tav>
                                      </p:tavLst>
                                    </p:anim>
                                  </p:childTnLst>
                                </p:cTn>
                              </p:par>
                            </p:childTnLst>
                          </p:cTn>
                        </p:par>
                        <p:par>
                          <p:cTn id="77" fill="hold">
                            <p:stCondLst>
                              <p:cond delay="7500"/>
                            </p:stCondLst>
                            <p:childTnLst>
                              <p:par>
                                <p:cTn id="78" presetID="2" presetClass="entr" presetSubtype="4" fill="hold" grpId="0" nodeType="afterEffect">
                                  <p:stCondLst>
                                    <p:cond delay="0"/>
                                  </p:stCondLst>
                                  <p:childTnLst>
                                    <p:set>
                                      <p:cBhvr>
                                        <p:cTn id="79" dur="1" fill="hold">
                                          <p:stCondLst>
                                            <p:cond delay="0"/>
                                          </p:stCondLst>
                                        </p:cTn>
                                        <p:tgtEl>
                                          <p:spTgt spid="5">
                                            <p:graphicEl>
                                              <a:dgm id="{22FAAB25-63E1-4311-A0E2-0F3B66416FF0}"/>
                                            </p:graphicEl>
                                          </p:spTgt>
                                        </p:tgtEl>
                                        <p:attrNameLst>
                                          <p:attrName>style.visibility</p:attrName>
                                        </p:attrNameLst>
                                      </p:cBhvr>
                                      <p:to>
                                        <p:strVal val="visible"/>
                                      </p:to>
                                    </p:set>
                                    <p:anim calcmode="lin" valueType="num">
                                      <p:cBhvr additive="base">
                                        <p:cTn id="80" dur="500" fill="hold"/>
                                        <p:tgtEl>
                                          <p:spTgt spid="5">
                                            <p:graphicEl>
                                              <a:dgm id="{22FAAB25-63E1-4311-A0E2-0F3B66416FF0}"/>
                                            </p:graphic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graphicEl>
                                              <a:dgm id="{22FAAB25-63E1-4311-A0E2-0F3B66416FF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z="3600" dirty="0" smtClean="0"/>
              <a:t>Power Solutions: </a:t>
            </a:r>
            <a:r>
              <a:rPr lang="en-US" sz="2800" dirty="0" smtClean="0"/>
              <a:t>Generators &amp; U</a:t>
            </a:r>
            <a:r>
              <a:rPr lang="en-US" sz="2400" dirty="0" smtClean="0"/>
              <a:t>PS</a:t>
            </a:r>
            <a:endParaRPr lang="en-US" sz="2000" dirty="0"/>
          </a:p>
        </p:txBody>
      </p:sp>
      <p:sp>
        <p:nvSpPr>
          <p:cNvPr id="232451" name="Line 3"/>
          <p:cNvSpPr>
            <a:spLocks noChangeShapeType="1"/>
          </p:cNvSpPr>
          <p:nvPr/>
        </p:nvSpPr>
        <p:spPr bwMode="gray">
          <a:xfrm>
            <a:off x="2919413" y="3335338"/>
            <a:ext cx="342900" cy="107950"/>
          </a:xfrm>
          <a:prstGeom prst="line">
            <a:avLst/>
          </a:prstGeom>
          <a:noFill/>
          <a:ln w="76200">
            <a:solidFill>
              <a:srgbClr val="C0C0C0"/>
            </a:solidFill>
            <a:round/>
            <a:headEnd/>
            <a:tailEnd type="triangle" w="med" len="med"/>
          </a:ln>
          <a:effectLst/>
        </p:spPr>
        <p:txBody>
          <a:bodyPr wrap="none" anchor="ctr"/>
          <a:lstStyle/>
          <a:p>
            <a:endParaRPr lang="en-US"/>
          </a:p>
        </p:txBody>
      </p:sp>
      <p:sp>
        <p:nvSpPr>
          <p:cNvPr id="232452" name="Line 4"/>
          <p:cNvSpPr>
            <a:spLocks noChangeShapeType="1"/>
          </p:cNvSpPr>
          <p:nvPr/>
        </p:nvSpPr>
        <p:spPr bwMode="gray">
          <a:xfrm flipV="1">
            <a:off x="3038475" y="4953000"/>
            <a:ext cx="247650" cy="190500"/>
          </a:xfrm>
          <a:prstGeom prst="line">
            <a:avLst/>
          </a:prstGeom>
          <a:noFill/>
          <a:ln w="76200">
            <a:solidFill>
              <a:srgbClr val="C0C0C0"/>
            </a:solidFill>
            <a:round/>
            <a:headEnd/>
            <a:tailEnd type="triangle" w="med" len="med"/>
          </a:ln>
          <a:effectLst/>
        </p:spPr>
        <p:txBody>
          <a:bodyPr wrap="none" anchor="ctr"/>
          <a:lstStyle/>
          <a:p>
            <a:endParaRPr lang="en-US"/>
          </a:p>
        </p:txBody>
      </p:sp>
      <p:sp>
        <p:nvSpPr>
          <p:cNvPr id="232453" name="Line 5"/>
          <p:cNvSpPr>
            <a:spLocks noChangeShapeType="1"/>
          </p:cNvSpPr>
          <p:nvPr/>
        </p:nvSpPr>
        <p:spPr bwMode="gray">
          <a:xfrm rot="18903867" flipV="1">
            <a:off x="3717925" y="5381625"/>
            <a:ext cx="247650" cy="190500"/>
          </a:xfrm>
          <a:prstGeom prst="line">
            <a:avLst/>
          </a:prstGeom>
          <a:noFill/>
          <a:ln w="76200">
            <a:solidFill>
              <a:srgbClr val="C0C0C0"/>
            </a:solidFill>
            <a:round/>
            <a:headEnd/>
            <a:tailEnd type="triangle" w="med" len="med"/>
          </a:ln>
          <a:effectLst/>
        </p:spPr>
        <p:txBody>
          <a:bodyPr wrap="none" anchor="ctr"/>
          <a:lstStyle/>
          <a:p>
            <a:endParaRPr lang="en-US"/>
          </a:p>
        </p:txBody>
      </p:sp>
      <p:sp>
        <p:nvSpPr>
          <p:cNvPr id="232454" name="Line 6"/>
          <p:cNvSpPr>
            <a:spLocks noChangeShapeType="1"/>
          </p:cNvSpPr>
          <p:nvPr/>
        </p:nvSpPr>
        <p:spPr bwMode="gray">
          <a:xfrm rot="2103433" flipV="1">
            <a:off x="2795588" y="4229100"/>
            <a:ext cx="249237" cy="190500"/>
          </a:xfrm>
          <a:prstGeom prst="line">
            <a:avLst/>
          </a:prstGeom>
          <a:noFill/>
          <a:ln w="76200">
            <a:solidFill>
              <a:srgbClr val="C0C0C0"/>
            </a:solidFill>
            <a:round/>
            <a:headEnd/>
            <a:tailEnd type="triangle" w="med" len="med"/>
          </a:ln>
          <a:effectLst/>
        </p:spPr>
        <p:txBody>
          <a:bodyPr wrap="none" anchor="ctr"/>
          <a:lstStyle/>
          <a:p>
            <a:endParaRPr lang="en-US"/>
          </a:p>
        </p:txBody>
      </p:sp>
      <p:sp>
        <p:nvSpPr>
          <p:cNvPr id="232455" name="Line 7"/>
          <p:cNvSpPr>
            <a:spLocks noChangeShapeType="1"/>
          </p:cNvSpPr>
          <p:nvPr/>
        </p:nvSpPr>
        <p:spPr bwMode="gray">
          <a:xfrm rot="15143245" flipH="1" flipV="1">
            <a:off x="4822825" y="2754313"/>
            <a:ext cx="342900" cy="107950"/>
          </a:xfrm>
          <a:prstGeom prst="line">
            <a:avLst/>
          </a:prstGeom>
          <a:noFill/>
          <a:ln w="76200">
            <a:solidFill>
              <a:srgbClr val="C0C0C0"/>
            </a:solidFill>
            <a:round/>
            <a:headEnd/>
            <a:tailEnd type="triangle" w="med" len="med"/>
          </a:ln>
          <a:effectLst/>
        </p:spPr>
        <p:txBody>
          <a:bodyPr wrap="none" anchor="ctr"/>
          <a:lstStyle/>
          <a:p>
            <a:endParaRPr lang="en-US"/>
          </a:p>
        </p:txBody>
      </p:sp>
      <p:sp>
        <p:nvSpPr>
          <p:cNvPr id="232456" name="Line 8"/>
          <p:cNvSpPr>
            <a:spLocks noChangeShapeType="1"/>
          </p:cNvSpPr>
          <p:nvPr/>
        </p:nvSpPr>
        <p:spPr bwMode="gray">
          <a:xfrm rot="4384254" flipH="1">
            <a:off x="5580063" y="4627563"/>
            <a:ext cx="247650" cy="190500"/>
          </a:xfrm>
          <a:prstGeom prst="line">
            <a:avLst/>
          </a:prstGeom>
          <a:noFill/>
          <a:ln w="76200">
            <a:solidFill>
              <a:srgbClr val="C0C0C0"/>
            </a:solidFill>
            <a:round/>
            <a:headEnd/>
            <a:tailEnd type="triangle" w="med" len="med"/>
          </a:ln>
          <a:effectLst/>
        </p:spPr>
        <p:txBody>
          <a:bodyPr wrap="none" anchor="ctr"/>
          <a:lstStyle/>
          <a:p>
            <a:endParaRPr lang="en-US"/>
          </a:p>
        </p:txBody>
      </p:sp>
      <p:sp>
        <p:nvSpPr>
          <p:cNvPr id="232457" name="Line 9"/>
          <p:cNvSpPr>
            <a:spLocks noChangeShapeType="1"/>
          </p:cNvSpPr>
          <p:nvPr/>
        </p:nvSpPr>
        <p:spPr bwMode="gray">
          <a:xfrm rot="120645" flipH="1">
            <a:off x="5459413" y="3111500"/>
            <a:ext cx="247650" cy="190500"/>
          </a:xfrm>
          <a:prstGeom prst="line">
            <a:avLst/>
          </a:prstGeom>
          <a:noFill/>
          <a:ln w="76200">
            <a:solidFill>
              <a:srgbClr val="C0C0C0"/>
            </a:solidFill>
            <a:round/>
            <a:headEnd/>
            <a:tailEnd type="triangle" w="med" len="med"/>
          </a:ln>
          <a:effectLst/>
        </p:spPr>
        <p:txBody>
          <a:bodyPr wrap="none" anchor="ctr"/>
          <a:lstStyle/>
          <a:p>
            <a:endParaRPr lang="en-US"/>
          </a:p>
        </p:txBody>
      </p:sp>
      <p:sp>
        <p:nvSpPr>
          <p:cNvPr id="232458" name="AutoShape 10"/>
          <p:cNvSpPr>
            <a:spLocks noChangeArrowheads="1"/>
          </p:cNvSpPr>
          <p:nvPr/>
        </p:nvSpPr>
        <p:spPr bwMode="gray">
          <a:xfrm>
            <a:off x="1057275" y="2971800"/>
            <a:ext cx="1828800" cy="533400"/>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59" name="Line 11"/>
          <p:cNvSpPr>
            <a:spLocks noChangeShapeType="1"/>
          </p:cNvSpPr>
          <p:nvPr/>
        </p:nvSpPr>
        <p:spPr bwMode="gray">
          <a:xfrm rot="2147097" flipH="1">
            <a:off x="5767388" y="3860800"/>
            <a:ext cx="249237" cy="190500"/>
          </a:xfrm>
          <a:prstGeom prst="line">
            <a:avLst/>
          </a:prstGeom>
          <a:noFill/>
          <a:ln w="76200">
            <a:solidFill>
              <a:srgbClr val="C0C0C0"/>
            </a:solidFill>
            <a:round/>
            <a:headEnd/>
            <a:tailEnd type="triangle" w="med" len="med"/>
          </a:ln>
          <a:effectLst/>
        </p:spPr>
        <p:txBody>
          <a:bodyPr wrap="none" anchor="ctr"/>
          <a:lstStyle/>
          <a:p>
            <a:endParaRPr lang="en-US"/>
          </a:p>
        </p:txBody>
      </p:sp>
      <p:grpSp>
        <p:nvGrpSpPr>
          <p:cNvPr id="232460" name="Group 12"/>
          <p:cNvGrpSpPr>
            <a:grpSpLocks/>
          </p:cNvGrpSpPr>
          <p:nvPr/>
        </p:nvGrpSpPr>
        <p:grpSpPr bwMode="auto">
          <a:xfrm>
            <a:off x="295275" y="1447800"/>
            <a:ext cx="4191000" cy="762000"/>
            <a:chOff x="144" y="1104"/>
            <a:chExt cx="2640" cy="480"/>
          </a:xfrm>
        </p:grpSpPr>
        <p:sp>
          <p:nvSpPr>
            <p:cNvPr id="232461" name="AutoShape 13"/>
            <p:cNvSpPr>
              <a:spLocks noChangeArrowheads="1"/>
            </p:cNvSpPr>
            <p:nvPr/>
          </p:nvSpPr>
          <p:spPr bwMode="gray">
            <a:xfrm>
              <a:off x="144" y="1104"/>
              <a:ext cx="2640" cy="480"/>
            </a:xfrm>
            <a:prstGeom prst="wedgeRectCallout">
              <a:avLst>
                <a:gd name="adj1" fmla="val 36325"/>
                <a:gd name="adj2" fmla="val 142450"/>
              </a:avLst>
            </a:prstGeom>
            <a:noFill/>
            <a:ln w="38100">
              <a:solidFill>
                <a:schemeClr val="accent2"/>
              </a:solidFill>
              <a:miter lim="800000"/>
              <a:headEnd/>
              <a:tailEnd/>
            </a:ln>
            <a:effectLst>
              <a:outerShdw dist="63500" dir="3187806" algn="ctr" rotWithShape="0">
                <a:schemeClr val="bg2">
                  <a:alpha val="50000"/>
                </a:schemeClr>
              </a:outerShdw>
            </a:effectLst>
          </p:spPr>
          <p:txBody>
            <a:bodyPr/>
            <a:lstStyle/>
            <a:p>
              <a:pPr algn="ctr"/>
              <a:endParaRPr lang="en-US"/>
            </a:p>
          </p:txBody>
        </p:sp>
        <p:sp>
          <p:nvSpPr>
            <p:cNvPr id="232462" name="Rectangle 14"/>
            <p:cNvSpPr>
              <a:spLocks noChangeArrowheads="1"/>
            </p:cNvSpPr>
            <p:nvPr/>
          </p:nvSpPr>
          <p:spPr bwMode="gray">
            <a:xfrm>
              <a:off x="240" y="1200"/>
              <a:ext cx="2544" cy="330"/>
            </a:xfrm>
            <a:prstGeom prst="rect">
              <a:avLst/>
            </a:prstGeom>
            <a:noFill/>
            <a:ln w="9525" algn="ctr">
              <a:noFill/>
              <a:miter lim="800000"/>
              <a:headEnd/>
              <a:tailEnd/>
            </a:ln>
            <a:effectLst/>
          </p:spPr>
          <p:txBody>
            <a:bodyPr>
              <a:spAutoFit/>
            </a:bodyPr>
            <a:lstStyle/>
            <a:p>
              <a:pPr eaLnBrk="0" hangingPunct="0"/>
              <a:r>
                <a:rPr lang="en-US" sz="1400" b="1" dirty="0" smtClean="0"/>
                <a:t>Power Generators, AMF/ATS Panels and UPS </a:t>
              </a:r>
              <a:r>
                <a:rPr lang="en-US" sz="1400" dirty="0" smtClean="0"/>
                <a:t>of all international brands on turnkey basis</a:t>
              </a:r>
              <a:endParaRPr lang="en-US" sz="1400" dirty="0"/>
            </a:p>
          </p:txBody>
        </p:sp>
      </p:grpSp>
      <p:sp>
        <p:nvSpPr>
          <p:cNvPr id="232463" name="Oval 15" descr="p3"/>
          <p:cNvSpPr>
            <a:spLocks noChangeArrowheads="1"/>
          </p:cNvSpPr>
          <p:nvPr/>
        </p:nvSpPr>
        <p:spPr bwMode="gray">
          <a:xfrm>
            <a:off x="3190875" y="2971800"/>
            <a:ext cx="2362200" cy="2286000"/>
          </a:xfrm>
          <a:prstGeom prst="ellipse">
            <a:avLst/>
          </a:prstGeom>
          <a:blipFill dpi="0" rotWithShape="1">
            <a:blip r:embed="rId3" cstate="print"/>
            <a:srcRect/>
            <a:stretch>
              <a:fillRect/>
            </a:stretch>
          </a:blipFill>
          <a:ln w="9525">
            <a:noFill/>
            <a:round/>
            <a:headEnd/>
            <a:tailEnd/>
          </a:ln>
          <a:effectLst/>
        </p:spPr>
        <p:txBody>
          <a:bodyPr wrap="none" anchor="ctr"/>
          <a:lstStyle/>
          <a:p>
            <a:endParaRPr lang="en-US"/>
          </a:p>
        </p:txBody>
      </p:sp>
      <p:sp>
        <p:nvSpPr>
          <p:cNvPr id="232464" name="Rectangle 16"/>
          <p:cNvSpPr>
            <a:spLocks noChangeArrowheads="1"/>
          </p:cNvSpPr>
          <p:nvPr/>
        </p:nvSpPr>
        <p:spPr bwMode="gray">
          <a:xfrm>
            <a:off x="1209675" y="3048000"/>
            <a:ext cx="1447800" cy="366713"/>
          </a:xfrm>
          <a:prstGeom prst="rect">
            <a:avLst/>
          </a:prstGeom>
          <a:noFill/>
          <a:ln w="9525">
            <a:noFill/>
            <a:miter lim="800000"/>
            <a:headEnd/>
            <a:tailEnd/>
          </a:ln>
          <a:effectLst/>
        </p:spPr>
        <p:txBody>
          <a:bodyPr>
            <a:spAutoFit/>
          </a:bodyPr>
          <a:lstStyle/>
          <a:p>
            <a:pPr algn="ctr" eaLnBrk="0" hangingPunct="0"/>
            <a:r>
              <a:rPr lang="en-US" b="1" dirty="0" smtClean="0">
                <a:solidFill>
                  <a:srgbClr val="1C1C1C"/>
                </a:solidFill>
              </a:rPr>
              <a:t>Leasing</a:t>
            </a:r>
            <a:endParaRPr lang="en-US" b="1" dirty="0">
              <a:solidFill>
                <a:srgbClr val="1C1C1C"/>
              </a:solidFill>
            </a:endParaRPr>
          </a:p>
        </p:txBody>
      </p:sp>
      <p:sp>
        <p:nvSpPr>
          <p:cNvPr id="232465" name="AutoShape 17"/>
          <p:cNvSpPr>
            <a:spLocks noChangeArrowheads="1"/>
          </p:cNvSpPr>
          <p:nvPr/>
        </p:nvSpPr>
        <p:spPr bwMode="gray">
          <a:xfrm>
            <a:off x="904875" y="4038600"/>
            <a:ext cx="1828800" cy="533400"/>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66" name="AutoShape 18"/>
          <p:cNvSpPr>
            <a:spLocks noChangeArrowheads="1"/>
          </p:cNvSpPr>
          <p:nvPr/>
        </p:nvSpPr>
        <p:spPr bwMode="gray">
          <a:xfrm>
            <a:off x="1057275" y="4953000"/>
            <a:ext cx="1828800" cy="533400"/>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67" name="AutoShape 19"/>
          <p:cNvSpPr>
            <a:spLocks noChangeArrowheads="1"/>
          </p:cNvSpPr>
          <p:nvPr/>
        </p:nvSpPr>
        <p:spPr bwMode="gray">
          <a:xfrm>
            <a:off x="2276475" y="5638800"/>
            <a:ext cx="1828800" cy="533400"/>
          </a:xfrm>
          <a:prstGeom prst="roundRect">
            <a:avLst>
              <a:gd name="adj" fmla="val 50000"/>
            </a:avLst>
          </a:prstGeom>
          <a:gradFill rotWithShape="1">
            <a:gsLst>
              <a:gs pos="0">
                <a:srgbClr val="4EA7EA"/>
              </a:gs>
              <a:gs pos="50000">
                <a:srgbClr val="4EA7EA">
                  <a:gamma/>
                  <a:tint val="42353"/>
                  <a:invGamma/>
                </a:srgbClr>
              </a:gs>
              <a:gs pos="100000">
                <a:srgbClr val="4EA7EA"/>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68" name="Rectangle 20"/>
          <p:cNvSpPr>
            <a:spLocks noChangeArrowheads="1"/>
          </p:cNvSpPr>
          <p:nvPr/>
        </p:nvSpPr>
        <p:spPr bwMode="gray">
          <a:xfrm>
            <a:off x="1133475" y="4114800"/>
            <a:ext cx="1447800" cy="366713"/>
          </a:xfrm>
          <a:prstGeom prst="rect">
            <a:avLst/>
          </a:prstGeom>
          <a:noFill/>
          <a:ln w="9525">
            <a:noFill/>
            <a:miter lim="800000"/>
            <a:headEnd/>
            <a:tailEnd/>
          </a:ln>
          <a:effectLst/>
        </p:spPr>
        <p:txBody>
          <a:bodyPr>
            <a:spAutoFit/>
          </a:bodyPr>
          <a:lstStyle/>
          <a:p>
            <a:pPr algn="ctr" eaLnBrk="0" hangingPunct="0"/>
            <a:r>
              <a:rPr lang="en-US" b="1" dirty="0" smtClean="0">
                <a:solidFill>
                  <a:srgbClr val="1C1C1C"/>
                </a:solidFill>
              </a:rPr>
              <a:t>Repairs</a:t>
            </a:r>
            <a:endParaRPr lang="en-US" b="1" dirty="0">
              <a:solidFill>
                <a:srgbClr val="1C1C1C"/>
              </a:solidFill>
            </a:endParaRPr>
          </a:p>
        </p:txBody>
      </p:sp>
      <p:sp>
        <p:nvSpPr>
          <p:cNvPr id="232469" name="Rectangle 21"/>
          <p:cNvSpPr>
            <a:spLocks noChangeArrowheads="1"/>
          </p:cNvSpPr>
          <p:nvPr/>
        </p:nvSpPr>
        <p:spPr bwMode="gray">
          <a:xfrm>
            <a:off x="1209675" y="5029200"/>
            <a:ext cx="1447800" cy="338554"/>
          </a:xfrm>
          <a:prstGeom prst="rect">
            <a:avLst/>
          </a:prstGeom>
          <a:noFill/>
          <a:ln w="9525">
            <a:noFill/>
            <a:miter lim="800000"/>
            <a:headEnd/>
            <a:tailEnd/>
          </a:ln>
          <a:effectLst/>
        </p:spPr>
        <p:txBody>
          <a:bodyPr>
            <a:spAutoFit/>
          </a:bodyPr>
          <a:lstStyle/>
          <a:p>
            <a:pPr algn="ctr" eaLnBrk="0" hangingPunct="0"/>
            <a:r>
              <a:rPr lang="en-US" sz="1600" b="1" dirty="0" smtClean="0">
                <a:solidFill>
                  <a:srgbClr val="1C1C1C"/>
                </a:solidFill>
              </a:rPr>
              <a:t>Maintenance</a:t>
            </a:r>
            <a:endParaRPr lang="en-US" b="1" dirty="0">
              <a:solidFill>
                <a:srgbClr val="1C1C1C"/>
              </a:solidFill>
            </a:endParaRPr>
          </a:p>
        </p:txBody>
      </p:sp>
      <p:sp>
        <p:nvSpPr>
          <p:cNvPr id="232470" name="Rectangle 22"/>
          <p:cNvSpPr>
            <a:spLocks noChangeArrowheads="1"/>
          </p:cNvSpPr>
          <p:nvPr/>
        </p:nvSpPr>
        <p:spPr bwMode="gray">
          <a:xfrm>
            <a:off x="2428875" y="5715000"/>
            <a:ext cx="1447800" cy="366713"/>
          </a:xfrm>
          <a:prstGeom prst="rect">
            <a:avLst/>
          </a:prstGeom>
          <a:noFill/>
          <a:ln w="9525">
            <a:noFill/>
            <a:miter lim="800000"/>
            <a:headEnd/>
            <a:tailEnd/>
          </a:ln>
          <a:effectLst/>
        </p:spPr>
        <p:txBody>
          <a:bodyPr>
            <a:spAutoFit/>
          </a:bodyPr>
          <a:lstStyle/>
          <a:p>
            <a:pPr algn="ctr" eaLnBrk="0" hangingPunct="0"/>
            <a:r>
              <a:rPr lang="en-US" b="1" dirty="0" smtClean="0">
                <a:solidFill>
                  <a:srgbClr val="1C1C1C"/>
                </a:solidFill>
              </a:rPr>
              <a:t>Purchase</a:t>
            </a:r>
            <a:endParaRPr lang="en-US" b="1" dirty="0">
              <a:solidFill>
                <a:srgbClr val="1C1C1C"/>
              </a:solidFill>
            </a:endParaRPr>
          </a:p>
        </p:txBody>
      </p:sp>
      <p:sp>
        <p:nvSpPr>
          <p:cNvPr id="232471" name="AutoShape 23"/>
          <p:cNvSpPr>
            <a:spLocks noChangeArrowheads="1"/>
          </p:cNvSpPr>
          <p:nvPr/>
        </p:nvSpPr>
        <p:spPr bwMode="gray">
          <a:xfrm>
            <a:off x="4638675" y="1981200"/>
            <a:ext cx="1828800"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72" name="Rectangle 24"/>
          <p:cNvSpPr>
            <a:spLocks noChangeArrowheads="1"/>
          </p:cNvSpPr>
          <p:nvPr/>
        </p:nvSpPr>
        <p:spPr bwMode="auto">
          <a:xfrm>
            <a:off x="4791075" y="2057400"/>
            <a:ext cx="1447800" cy="366713"/>
          </a:xfrm>
          <a:prstGeom prst="rect">
            <a:avLst/>
          </a:prstGeom>
          <a:noFill/>
          <a:ln w="9525">
            <a:noFill/>
            <a:miter lim="800000"/>
            <a:headEnd/>
            <a:tailEnd/>
          </a:ln>
          <a:effectLst/>
        </p:spPr>
        <p:txBody>
          <a:bodyPr>
            <a:spAutoFit/>
          </a:bodyPr>
          <a:lstStyle/>
          <a:p>
            <a:pPr algn="ctr" eaLnBrk="0" hangingPunct="0"/>
            <a:r>
              <a:rPr lang="en-US" b="1" dirty="0" smtClean="0">
                <a:solidFill>
                  <a:srgbClr val="1C1C1C"/>
                </a:solidFill>
              </a:rPr>
              <a:t>Sale</a:t>
            </a:r>
            <a:endParaRPr lang="en-US" b="1" dirty="0">
              <a:solidFill>
                <a:srgbClr val="1C1C1C"/>
              </a:solidFill>
            </a:endParaRPr>
          </a:p>
        </p:txBody>
      </p:sp>
      <p:sp>
        <p:nvSpPr>
          <p:cNvPr id="232473" name="AutoShape 25"/>
          <p:cNvSpPr>
            <a:spLocks noChangeArrowheads="1"/>
          </p:cNvSpPr>
          <p:nvPr/>
        </p:nvSpPr>
        <p:spPr bwMode="gray">
          <a:xfrm>
            <a:off x="5705475" y="2743200"/>
            <a:ext cx="1828800"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74" name="Rectangle 26"/>
          <p:cNvSpPr>
            <a:spLocks noChangeArrowheads="1"/>
          </p:cNvSpPr>
          <p:nvPr/>
        </p:nvSpPr>
        <p:spPr bwMode="auto">
          <a:xfrm>
            <a:off x="5857875" y="2819400"/>
            <a:ext cx="1447800" cy="366713"/>
          </a:xfrm>
          <a:prstGeom prst="rect">
            <a:avLst/>
          </a:prstGeom>
          <a:noFill/>
          <a:ln w="9525">
            <a:noFill/>
            <a:miter lim="800000"/>
            <a:headEnd/>
            <a:tailEnd/>
          </a:ln>
          <a:effectLst/>
        </p:spPr>
        <p:txBody>
          <a:bodyPr>
            <a:spAutoFit/>
          </a:bodyPr>
          <a:lstStyle/>
          <a:p>
            <a:pPr algn="ctr" eaLnBrk="0" hangingPunct="0"/>
            <a:r>
              <a:rPr lang="en-US" b="1" dirty="0" smtClean="0">
                <a:solidFill>
                  <a:srgbClr val="1C1C1C"/>
                </a:solidFill>
              </a:rPr>
              <a:t>Installation</a:t>
            </a:r>
            <a:endParaRPr lang="en-US" b="1" dirty="0">
              <a:solidFill>
                <a:srgbClr val="1C1C1C"/>
              </a:solidFill>
            </a:endParaRPr>
          </a:p>
        </p:txBody>
      </p:sp>
      <p:sp>
        <p:nvSpPr>
          <p:cNvPr id="232475" name="AutoShape 27"/>
          <p:cNvSpPr>
            <a:spLocks noChangeArrowheads="1"/>
          </p:cNvSpPr>
          <p:nvPr/>
        </p:nvSpPr>
        <p:spPr bwMode="gray">
          <a:xfrm>
            <a:off x="6086475" y="3657600"/>
            <a:ext cx="1828800"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76" name="Rectangle 28"/>
          <p:cNvSpPr>
            <a:spLocks noChangeArrowheads="1"/>
          </p:cNvSpPr>
          <p:nvPr/>
        </p:nvSpPr>
        <p:spPr bwMode="auto">
          <a:xfrm>
            <a:off x="6288024" y="3779520"/>
            <a:ext cx="1447800" cy="276999"/>
          </a:xfrm>
          <a:prstGeom prst="rect">
            <a:avLst/>
          </a:prstGeom>
          <a:noFill/>
          <a:ln w="9525">
            <a:noFill/>
            <a:miter lim="800000"/>
            <a:headEnd/>
            <a:tailEnd/>
          </a:ln>
          <a:effectLst/>
        </p:spPr>
        <p:txBody>
          <a:bodyPr>
            <a:spAutoFit/>
          </a:bodyPr>
          <a:lstStyle/>
          <a:p>
            <a:pPr algn="ctr" eaLnBrk="0" hangingPunct="0"/>
            <a:r>
              <a:rPr lang="en-US" sz="1200" b="1" dirty="0" smtClean="0">
                <a:solidFill>
                  <a:srgbClr val="1C1C1C"/>
                </a:solidFill>
              </a:rPr>
              <a:t>Commissioning</a:t>
            </a:r>
            <a:endParaRPr lang="en-US" b="1" dirty="0">
              <a:solidFill>
                <a:srgbClr val="1C1C1C"/>
              </a:solidFill>
            </a:endParaRPr>
          </a:p>
        </p:txBody>
      </p:sp>
      <p:sp>
        <p:nvSpPr>
          <p:cNvPr id="232477" name="AutoShape 29"/>
          <p:cNvSpPr>
            <a:spLocks noChangeArrowheads="1"/>
          </p:cNvSpPr>
          <p:nvPr/>
        </p:nvSpPr>
        <p:spPr bwMode="gray">
          <a:xfrm>
            <a:off x="5857875" y="4648200"/>
            <a:ext cx="1828800" cy="533400"/>
          </a:xfrm>
          <a:prstGeom prst="roundRect">
            <a:avLst>
              <a:gd name="adj" fmla="val 50000"/>
            </a:avLst>
          </a:prstGeom>
          <a:gradFill rotWithShape="1">
            <a:gsLst>
              <a:gs pos="0">
                <a:schemeClr val="hlink"/>
              </a:gs>
              <a:gs pos="50000">
                <a:schemeClr val="hlink">
                  <a:gamma/>
                  <a:tint val="42353"/>
                  <a:invGamma/>
                </a:schemeClr>
              </a:gs>
              <a:gs pos="100000">
                <a:schemeClr val="hlink"/>
              </a:gs>
            </a:gsLst>
            <a:lin ang="5400000" scaled="1"/>
          </a:gradFill>
          <a:ln w="28575" algn="ctr">
            <a:solidFill>
              <a:schemeClr val="bg1"/>
            </a:solidFill>
            <a:round/>
            <a:headEnd/>
            <a:tailEnd/>
          </a:ln>
          <a:effectLst>
            <a:outerShdw dist="107763" dir="2700000" algn="ctr" rotWithShape="0">
              <a:schemeClr val="bg2">
                <a:alpha val="50000"/>
              </a:schemeClr>
            </a:outerShdw>
          </a:effectLst>
        </p:spPr>
        <p:txBody>
          <a:bodyPr wrap="none" anchor="ctr"/>
          <a:lstStyle/>
          <a:p>
            <a:endParaRPr lang="en-US"/>
          </a:p>
        </p:txBody>
      </p:sp>
      <p:sp>
        <p:nvSpPr>
          <p:cNvPr id="232478" name="Rectangle 30"/>
          <p:cNvSpPr>
            <a:spLocks noChangeArrowheads="1"/>
          </p:cNvSpPr>
          <p:nvPr/>
        </p:nvSpPr>
        <p:spPr bwMode="auto">
          <a:xfrm>
            <a:off x="6010275" y="4724400"/>
            <a:ext cx="1447800" cy="366713"/>
          </a:xfrm>
          <a:prstGeom prst="rect">
            <a:avLst/>
          </a:prstGeom>
          <a:noFill/>
          <a:ln w="9525">
            <a:noFill/>
            <a:miter lim="800000"/>
            <a:headEnd/>
            <a:tailEnd/>
          </a:ln>
          <a:effectLst/>
        </p:spPr>
        <p:txBody>
          <a:bodyPr>
            <a:spAutoFit/>
          </a:bodyPr>
          <a:lstStyle/>
          <a:p>
            <a:pPr algn="ctr" eaLnBrk="0" hangingPunct="0"/>
            <a:r>
              <a:rPr lang="en-US" b="1" dirty="0" smtClean="0">
                <a:solidFill>
                  <a:srgbClr val="1C1C1C"/>
                </a:solidFill>
              </a:rPr>
              <a:t>Testing</a:t>
            </a:r>
            <a:endParaRPr lang="en-US" b="1" dirty="0">
              <a:solidFill>
                <a:srgbClr val="1C1C1C"/>
              </a:solidFill>
            </a:endParaRPr>
          </a:p>
        </p:txBody>
      </p:sp>
      <p:sp>
        <p:nvSpPr>
          <p:cNvPr id="232479" name="Oval 31"/>
          <p:cNvSpPr>
            <a:spLocks noChangeArrowheads="1"/>
          </p:cNvSpPr>
          <p:nvPr/>
        </p:nvSpPr>
        <p:spPr bwMode="gray">
          <a:xfrm>
            <a:off x="3114675" y="2895600"/>
            <a:ext cx="2519363" cy="2438400"/>
          </a:xfrm>
          <a:prstGeom prst="ellipse">
            <a:avLst/>
          </a:prstGeom>
          <a:noFill/>
          <a:ln w="28575" cap="rnd">
            <a:solidFill>
              <a:schemeClr val="bg2"/>
            </a:solidFill>
            <a:prstDash val="sysDot"/>
            <a:round/>
            <a:headEnd/>
            <a:tailEnd/>
          </a:ln>
          <a:effectLst/>
        </p:spPr>
        <p:txBody>
          <a:bodyPr wrap="none" anchor="ctr"/>
          <a:lstStyle/>
          <a:p>
            <a:endParaRPr lang="en-US"/>
          </a:p>
        </p:txBody>
      </p:sp>
      <p:sp>
        <p:nvSpPr>
          <p:cNvPr id="32" name="Rectangle 31"/>
          <p:cNvSpPr/>
          <p:nvPr/>
        </p:nvSpPr>
        <p:spPr>
          <a:xfrm>
            <a:off x="8458200" y="6096000"/>
            <a:ext cx="381001" cy="523220"/>
          </a:xfrm>
          <a:prstGeom prst="rect">
            <a:avLst/>
          </a:prstGeom>
          <a:noFill/>
        </p:spPr>
        <p:txBody>
          <a:bodyPr wrap="square" lIns="91440" tIns="45720" rIns="91440" bIns="45720">
            <a:spAutoFit/>
          </a:bodyPr>
          <a:lstStyle/>
          <a:p>
            <a:pPr algn="ctr"/>
            <a:r>
              <a:rPr lang="en-U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7</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2471"/>
                                        </p:tgtEl>
                                        <p:attrNameLst>
                                          <p:attrName>style.visibility</p:attrName>
                                        </p:attrNameLst>
                                      </p:cBhvr>
                                      <p:to>
                                        <p:strVal val="visible"/>
                                      </p:to>
                                    </p:set>
                                    <p:anim calcmode="lin" valueType="num">
                                      <p:cBhvr additive="base">
                                        <p:cTn id="7" dur="500" fill="hold"/>
                                        <p:tgtEl>
                                          <p:spTgt spid="232471"/>
                                        </p:tgtEl>
                                        <p:attrNameLst>
                                          <p:attrName>ppt_x</p:attrName>
                                        </p:attrNameLst>
                                      </p:cBhvr>
                                      <p:tavLst>
                                        <p:tav tm="0">
                                          <p:val>
                                            <p:strVal val="#ppt_x"/>
                                          </p:val>
                                        </p:tav>
                                        <p:tav tm="100000">
                                          <p:val>
                                            <p:strVal val="#ppt_x"/>
                                          </p:val>
                                        </p:tav>
                                      </p:tavLst>
                                    </p:anim>
                                    <p:anim calcmode="lin" valueType="num">
                                      <p:cBhvr additive="base">
                                        <p:cTn id="8" dur="500" fill="hold"/>
                                        <p:tgtEl>
                                          <p:spTgt spid="23247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2472"/>
                                        </p:tgtEl>
                                        <p:attrNameLst>
                                          <p:attrName>style.visibility</p:attrName>
                                        </p:attrNameLst>
                                      </p:cBhvr>
                                      <p:to>
                                        <p:strVal val="visible"/>
                                      </p:to>
                                    </p:set>
                                    <p:anim calcmode="lin" valueType="num">
                                      <p:cBhvr additive="base">
                                        <p:cTn id="12" dur="500" fill="hold"/>
                                        <p:tgtEl>
                                          <p:spTgt spid="232472"/>
                                        </p:tgtEl>
                                        <p:attrNameLst>
                                          <p:attrName>ppt_x</p:attrName>
                                        </p:attrNameLst>
                                      </p:cBhvr>
                                      <p:tavLst>
                                        <p:tav tm="0">
                                          <p:val>
                                            <p:strVal val="#ppt_x"/>
                                          </p:val>
                                        </p:tav>
                                        <p:tav tm="100000">
                                          <p:val>
                                            <p:strVal val="#ppt_x"/>
                                          </p:val>
                                        </p:tav>
                                      </p:tavLst>
                                    </p:anim>
                                    <p:anim calcmode="lin" valueType="num">
                                      <p:cBhvr additive="base">
                                        <p:cTn id="13" dur="500" fill="hold"/>
                                        <p:tgtEl>
                                          <p:spTgt spid="23247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32473"/>
                                        </p:tgtEl>
                                        <p:attrNameLst>
                                          <p:attrName>style.visibility</p:attrName>
                                        </p:attrNameLst>
                                      </p:cBhvr>
                                      <p:to>
                                        <p:strVal val="visible"/>
                                      </p:to>
                                    </p:set>
                                    <p:anim calcmode="lin" valueType="num">
                                      <p:cBhvr additive="base">
                                        <p:cTn id="17" dur="500" fill="hold"/>
                                        <p:tgtEl>
                                          <p:spTgt spid="232473"/>
                                        </p:tgtEl>
                                        <p:attrNameLst>
                                          <p:attrName>ppt_x</p:attrName>
                                        </p:attrNameLst>
                                      </p:cBhvr>
                                      <p:tavLst>
                                        <p:tav tm="0">
                                          <p:val>
                                            <p:strVal val="#ppt_x"/>
                                          </p:val>
                                        </p:tav>
                                        <p:tav tm="100000">
                                          <p:val>
                                            <p:strVal val="#ppt_x"/>
                                          </p:val>
                                        </p:tav>
                                      </p:tavLst>
                                    </p:anim>
                                    <p:anim calcmode="lin" valueType="num">
                                      <p:cBhvr additive="base">
                                        <p:cTn id="18" dur="500" fill="hold"/>
                                        <p:tgtEl>
                                          <p:spTgt spid="23247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32474"/>
                                        </p:tgtEl>
                                        <p:attrNameLst>
                                          <p:attrName>style.visibility</p:attrName>
                                        </p:attrNameLst>
                                      </p:cBhvr>
                                      <p:to>
                                        <p:strVal val="visible"/>
                                      </p:to>
                                    </p:set>
                                    <p:anim calcmode="lin" valueType="num">
                                      <p:cBhvr additive="base">
                                        <p:cTn id="22" dur="500" fill="hold"/>
                                        <p:tgtEl>
                                          <p:spTgt spid="232474"/>
                                        </p:tgtEl>
                                        <p:attrNameLst>
                                          <p:attrName>ppt_x</p:attrName>
                                        </p:attrNameLst>
                                      </p:cBhvr>
                                      <p:tavLst>
                                        <p:tav tm="0">
                                          <p:val>
                                            <p:strVal val="#ppt_x"/>
                                          </p:val>
                                        </p:tav>
                                        <p:tav tm="100000">
                                          <p:val>
                                            <p:strVal val="#ppt_x"/>
                                          </p:val>
                                        </p:tav>
                                      </p:tavLst>
                                    </p:anim>
                                    <p:anim calcmode="lin" valueType="num">
                                      <p:cBhvr additive="base">
                                        <p:cTn id="23" dur="500" fill="hold"/>
                                        <p:tgtEl>
                                          <p:spTgt spid="23247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32475"/>
                                        </p:tgtEl>
                                        <p:attrNameLst>
                                          <p:attrName>style.visibility</p:attrName>
                                        </p:attrNameLst>
                                      </p:cBhvr>
                                      <p:to>
                                        <p:strVal val="visible"/>
                                      </p:to>
                                    </p:set>
                                    <p:anim calcmode="lin" valueType="num">
                                      <p:cBhvr additive="base">
                                        <p:cTn id="27" dur="500" fill="hold"/>
                                        <p:tgtEl>
                                          <p:spTgt spid="232475"/>
                                        </p:tgtEl>
                                        <p:attrNameLst>
                                          <p:attrName>ppt_x</p:attrName>
                                        </p:attrNameLst>
                                      </p:cBhvr>
                                      <p:tavLst>
                                        <p:tav tm="0">
                                          <p:val>
                                            <p:strVal val="#ppt_x"/>
                                          </p:val>
                                        </p:tav>
                                        <p:tav tm="100000">
                                          <p:val>
                                            <p:strVal val="#ppt_x"/>
                                          </p:val>
                                        </p:tav>
                                      </p:tavLst>
                                    </p:anim>
                                    <p:anim calcmode="lin" valueType="num">
                                      <p:cBhvr additive="base">
                                        <p:cTn id="28" dur="500" fill="hold"/>
                                        <p:tgtEl>
                                          <p:spTgt spid="23247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32476"/>
                                        </p:tgtEl>
                                        <p:attrNameLst>
                                          <p:attrName>style.visibility</p:attrName>
                                        </p:attrNameLst>
                                      </p:cBhvr>
                                      <p:to>
                                        <p:strVal val="visible"/>
                                      </p:to>
                                    </p:set>
                                    <p:anim calcmode="lin" valueType="num">
                                      <p:cBhvr additive="base">
                                        <p:cTn id="32" dur="500" fill="hold"/>
                                        <p:tgtEl>
                                          <p:spTgt spid="232476"/>
                                        </p:tgtEl>
                                        <p:attrNameLst>
                                          <p:attrName>ppt_x</p:attrName>
                                        </p:attrNameLst>
                                      </p:cBhvr>
                                      <p:tavLst>
                                        <p:tav tm="0">
                                          <p:val>
                                            <p:strVal val="#ppt_x"/>
                                          </p:val>
                                        </p:tav>
                                        <p:tav tm="100000">
                                          <p:val>
                                            <p:strVal val="#ppt_x"/>
                                          </p:val>
                                        </p:tav>
                                      </p:tavLst>
                                    </p:anim>
                                    <p:anim calcmode="lin" valueType="num">
                                      <p:cBhvr additive="base">
                                        <p:cTn id="33" dur="500" fill="hold"/>
                                        <p:tgtEl>
                                          <p:spTgt spid="23247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32477"/>
                                        </p:tgtEl>
                                        <p:attrNameLst>
                                          <p:attrName>style.visibility</p:attrName>
                                        </p:attrNameLst>
                                      </p:cBhvr>
                                      <p:to>
                                        <p:strVal val="visible"/>
                                      </p:to>
                                    </p:set>
                                    <p:anim calcmode="lin" valueType="num">
                                      <p:cBhvr additive="base">
                                        <p:cTn id="37" dur="500" fill="hold"/>
                                        <p:tgtEl>
                                          <p:spTgt spid="232477"/>
                                        </p:tgtEl>
                                        <p:attrNameLst>
                                          <p:attrName>ppt_x</p:attrName>
                                        </p:attrNameLst>
                                      </p:cBhvr>
                                      <p:tavLst>
                                        <p:tav tm="0">
                                          <p:val>
                                            <p:strVal val="#ppt_x"/>
                                          </p:val>
                                        </p:tav>
                                        <p:tav tm="100000">
                                          <p:val>
                                            <p:strVal val="#ppt_x"/>
                                          </p:val>
                                        </p:tav>
                                      </p:tavLst>
                                    </p:anim>
                                    <p:anim calcmode="lin" valueType="num">
                                      <p:cBhvr additive="base">
                                        <p:cTn id="38" dur="500" fill="hold"/>
                                        <p:tgtEl>
                                          <p:spTgt spid="23247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2478"/>
                                        </p:tgtEl>
                                        <p:attrNameLst>
                                          <p:attrName>style.visibility</p:attrName>
                                        </p:attrNameLst>
                                      </p:cBhvr>
                                      <p:to>
                                        <p:strVal val="visible"/>
                                      </p:to>
                                    </p:set>
                                    <p:anim calcmode="lin" valueType="num">
                                      <p:cBhvr additive="base">
                                        <p:cTn id="42" dur="500" fill="hold"/>
                                        <p:tgtEl>
                                          <p:spTgt spid="232478"/>
                                        </p:tgtEl>
                                        <p:attrNameLst>
                                          <p:attrName>ppt_x</p:attrName>
                                        </p:attrNameLst>
                                      </p:cBhvr>
                                      <p:tavLst>
                                        <p:tav tm="0">
                                          <p:val>
                                            <p:strVal val="#ppt_x"/>
                                          </p:val>
                                        </p:tav>
                                        <p:tav tm="100000">
                                          <p:val>
                                            <p:strVal val="#ppt_x"/>
                                          </p:val>
                                        </p:tav>
                                      </p:tavLst>
                                    </p:anim>
                                    <p:anim calcmode="lin" valueType="num">
                                      <p:cBhvr additive="base">
                                        <p:cTn id="43" dur="500" fill="hold"/>
                                        <p:tgtEl>
                                          <p:spTgt spid="23247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32458"/>
                                        </p:tgtEl>
                                        <p:attrNameLst>
                                          <p:attrName>style.visibility</p:attrName>
                                        </p:attrNameLst>
                                      </p:cBhvr>
                                      <p:to>
                                        <p:strVal val="visible"/>
                                      </p:to>
                                    </p:set>
                                    <p:anim calcmode="lin" valueType="num">
                                      <p:cBhvr additive="base">
                                        <p:cTn id="47" dur="500" fill="hold"/>
                                        <p:tgtEl>
                                          <p:spTgt spid="232458"/>
                                        </p:tgtEl>
                                        <p:attrNameLst>
                                          <p:attrName>ppt_x</p:attrName>
                                        </p:attrNameLst>
                                      </p:cBhvr>
                                      <p:tavLst>
                                        <p:tav tm="0">
                                          <p:val>
                                            <p:strVal val="#ppt_x"/>
                                          </p:val>
                                        </p:tav>
                                        <p:tav tm="100000">
                                          <p:val>
                                            <p:strVal val="#ppt_x"/>
                                          </p:val>
                                        </p:tav>
                                      </p:tavLst>
                                    </p:anim>
                                    <p:anim calcmode="lin" valueType="num">
                                      <p:cBhvr additive="base">
                                        <p:cTn id="48" dur="500" fill="hold"/>
                                        <p:tgtEl>
                                          <p:spTgt spid="23245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32464"/>
                                        </p:tgtEl>
                                        <p:attrNameLst>
                                          <p:attrName>style.visibility</p:attrName>
                                        </p:attrNameLst>
                                      </p:cBhvr>
                                      <p:to>
                                        <p:strVal val="visible"/>
                                      </p:to>
                                    </p:set>
                                    <p:anim calcmode="lin" valueType="num">
                                      <p:cBhvr additive="base">
                                        <p:cTn id="52" dur="500" fill="hold"/>
                                        <p:tgtEl>
                                          <p:spTgt spid="232464"/>
                                        </p:tgtEl>
                                        <p:attrNameLst>
                                          <p:attrName>ppt_x</p:attrName>
                                        </p:attrNameLst>
                                      </p:cBhvr>
                                      <p:tavLst>
                                        <p:tav tm="0">
                                          <p:val>
                                            <p:strVal val="#ppt_x"/>
                                          </p:val>
                                        </p:tav>
                                        <p:tav tm="100000">
                                          <p:val>
                                            <p:strVal val="#ppt_x"/>
                                          </p:val>
                                        </p:tav>
                                      </p:tavLst>
                                    </p:anim>
                                    <p:anim calcmode="lin" valueType="num">
                                      <p:cBhvr additive="base">
                                        <p:cTn id="53" dur="500" fill="hold"/>
                                        <p:tgtEl>
                                          <p:spTgt spid="23246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32465"/>
                                        </p:tgtEl>
                                        <p:attrNameLst>
                                          <p:attrName>style.visibility</p:attrName>
                                        </p:attrNameLst>
                                      </p:cBhvr>
                                      <p:to>
                                        <p:strVal val="visible"/>
                                      </p:to>
                                    </p:set>
                                    <p:anim calcmode="lin" valueType="num">
                                      <p:cBhvr additive="base">
                                        <p:cTn id="57" dur="500" fill="hold"/>
                                        <p:tgtEl>
                                          <p:spTgt spid="232465"/>
                                        </p:tgtEl>
                                        <p:attrNameLst>
                                          <p:attrName>ppt_x</p:attrName>
                                        </p:attrNameLst>
                                      </p:cBhvr>
                                      <p:tavLst>
                                        <p:tav tm="0">
                                          <p:val>
                                            <p:strVal val="#ppt_x"/>
                                          </p:val>
                                        </p:tav>
                                        <p:tav tm="100000">
                                          <p:val>
                                            <p:strVal val="#ppt_x"/>
                                          </p:val>
                                        </p:tav>
                                      </p:tavLst>
                                    </p:anim>
                                    <p:anim calcmode="lin" valueType="num">
                                      <p:cBhvr additive="base">
                                        <p:cTn id="58" dur="500" fill="hold"/>
                                        <p:tgtEl>
                                          <p:spTgt spid="23246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32468"/>
                                        </p:tgtEl>
                                        <p:attrNameLst>
                                          <p:attrName>style.visibility</p:attrName>
                                        </p:attrNameLst>
                                      </p:cBhvr>
                                      <p:to>
                                        <p:strVal val="visible"/>
                                      </p:to>
                                    </p:set>
                                    <p:anim calcmode="lin" valueType="num">
                                      <p:cBhvr additive="base">
                                        <p:cTn id="62" dur="500" fill="hold"/>
                                        <p:tgtEl>
                                          <p:spTgt spid="232468"/>
                                        </p:tgtEl>
                                        <p:attrNameLst>
                                          <p:attrName>ppt_x</p:attrName>
                                        </p:attrNameLst>
                                      </p:cBhvr>
                                      <p:tavLst>
                                        <p:tav tm="0">
                                          <p:val>
                                            <p:strVal val="#ppt_x"/>
                                          </p:val>
                                        </p:tav>
                                        <p:tav tm="100000">
                                          <p:val>
                                            <p:strVal val="#ppt_x"/>
                                          </p:val>
                                        </p:tav>
                                      </p:tavLst>
                                    </p:anim>
                                    <p:anim calcmode="lin" valueType="num">
                                      <p:cBhvr additive="base">
                                        <p:cTn id="63" dur="500" fill="hold"/>
                                        <p:tgtEl>
                                          <p:spTgt spid="23246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32466"/>
                                        </p:tgtEl>
                                        <p:attrNameLst>
                                          <p:attrName>style.visibility</p:attrName>
                                        </p:attrNameLst>
                                      </p:cBhvr>
                                      <p:to>
                                        <p:strVal val="visible"/>
                                      </p:to>
                                    </p:set>
                                    <p:anim calcmode="lin" valueType="num">
                                      <p:cBhvr additive="base">
                                        <p:cTn id="67" dur="500" fill="hold"/>
                                        <p:tgtEl>
                                          <p:spTgt spid="232466"/>
                                        </p:tgtEl>
                                        <p:attrNameLst>
                                          <p:attrName>ppt_x</p:attrName>
                                        </p:attrNameLst>
                                      </p:cBhvr>
                                      <p:tavLst>
                                        <p:tav tm="0">
                                          <p:val>
                                            <p:strVal val="#ppt_x"/>
                                          </p:val>
                                        </p:tav>
                                        <p:tav tm="100000">
                                          <p:val>
                                            <p:strVal val="#ppt_x"/>
                                          </p:val>
                                        </p:tav>
                                      </p:tavLst>
                                    </p:anim>
                                    <p:anim calcmode="lin" valueType="num">
                                      <p:cBhvr additive="base">
                                        <p:cTn id="68" dur="500" fill="hold"/>
                                        <p:tgtEl>
                                          <p:spTgt spid="23246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32469"/>
                                        </p:tgtEl>
                                        <p:attrNameLst>
                                          <p:attrName>style.visibility</p:attrName>
                                        </p:attrNameLst>
                                      </p:cBhvr>
                                      <p:to>
                                        <p:strVal val="visible"/>
                                      </p:to>
                                    </p:set>
                                    <p:anim calcmode="lin" valueType="num">
                                      <p:cBhvr additive="base">
                                        <p:cTn id="72" dur="500" fill="hold"/>
                                        <p:tgtEl>
                                          <p:spTgt spid="232469"/>
                                        </p:tgtEl>
                                        <p:attrNameLst>
                                          <p:attrName>ppt_x</p:attrName>
                                        </p:attrNameLst>
                                      </p:cBhvr>
                                      <p:tavLst>
                                        <p:tav tm="0">
                                          <p:val>
                                            <p:strVal val="#ppt_x"/>
                                          </p:val>
                                        </p:tav>
                                        <p:tav tm="100000">
                                          <p:val>
                                            <p:strVal val="#ppt_x"/>
                                          </p:val>
                                        </p:tav>
                                      </p:tavLst>
                                    </p:anim>
                                    <p:anim calcmode="lin" valueType="num">
                                      <p:cBhvr additive="base">
                                        <p:cTn id="73" dur="500" fill="hold"/>
                                        <p:tgtEl>
                                          <p:spTgt spid="23246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32467"/>
                                        </p:tgtEl>
                                        <p:attrNameLst>
                                          <p:attrName>style.visibility</p:attrName>
                                        </p:attrNameLst>
                                      </p:cBhvr>
                                      <p:to>
                                        <p:strVal val="visible"/>
                                      </p:to>
                                    </p:set>
                                    <p:anim calcmode="lin" valueType="num">
                                      <p:cBhvr additive="base">
                                        <p:cTn id="77" dur="500" fill="hold"/>
                                        <p:tgtEl>
                                          <p:spTgt spid="232467"/>
                                        </p:tgtEl>
                                        <p:attrNameLst>
                                          <p:attrName>ppt_x</p:attrName>
                                        </p:attrNameLst>
                                      </p:cBhvr>
                                      <p:tavLst>
                                        <p:tav tm="0">
                                          <p:val>
                                            <p:strVal val="#ppt_x"/>
                                          </p:val>
                                        </p:tav>
                                        <p:tav tm="100000">
                                          <p:val>
                                            <p:strVal val="#ppt_x"/>
                                          </p:val>
                                        </p:tav>
                                      </p:tavLst>
                                    </p:anim>
                                    <p:anim calcmode="lin" valueType="num">
                                      <p:cBhvr additive="base">
                                        <p:cTn id="78" dur="500" fill="hold"/>
                                        <p:tgtEl>
                                          <p:spTgt spid="23246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232470"/>
                                        </p:tgtEl>
                                        <p:attrNameLst>
                                          <p:attrName>style.visibility</p:attrName>
                                        </p:attrNameLst>
                                      </p:cBhvr>
                                      <p:to>
                                        <p:strVal val="visible"/>
                                      </p:to>
                                    </p:set>
                                    <p:anim calcmode="lin" valueType="num">
                                      <p:cBhvr additive="base">
                                        <p:cTn id="82" dur="500" fill="hold"/>
                                        <p:tgtEl>
                                          <p:spTgt spid="232470"/>
                                        </p:tgtEl>
                                        <p:attrNameLst>
                                          <p:attrName>ppt_x</p:attrName>
                                        </p:attrNameLst>
                                      </p:cBhvr>
                                      <p:tavLst>
                                        <p:tav tm="0">
                                          <p:val>
                                            <p:strVal val="#ppt_x"/>
                                          </p:val>
                                        </p:tav>
                                        <p:tav tm="100000">
                                          <p:val>
                                            <p:strVal val="#ppt_x"/>
                                          </p:val>
                                        </p:tav>
                                      </p:tavLst>
                                    </p:anim>
                                    <p:anim calcmode="lin" valueType="num">
                                      <p:cBhvr additive="base">
                                        <p:cTn id="83" dur="500" fill="hold"/>
                                        <p:tgtEl>
                                          <p:spTgt spid="232470"/>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8" presetClass="emph" presetSubtype="0" fill="hold" grpId="1" nodeType="afterEffect">
                                  <p:stCondLst>
                                    <p:cond delay="0"/>
                                  </p:stCondLst>
                                  <p:childTnLst>
                                    <p:animRot by="21600000">
                                      <p:cBhvr>
                                        <p:cTn id="86" dur="2000" fill="hold"/>
                                        <p:tgtEl>
                                          <p:spTgt spid="232471"/>
                                        </p:tgtEl>
                                        <p:attrNameLst>
                                          <p:attrName>r</p:attrName>
                                        </p:attrNameLst>
                                      </p:cBhvr>
                                    </p:animRot>
                                  </p:childTnLst>
                                </p:cTn>
                              </p:par>
                            </p:childTnLst>
                          </p:cTn>
                        </p:par>
                        <p:par>
                          <p:cTn id="87" fill="hold">
                            <p:stCondLst>
                              <p:cond delay="10000"/>
                            </p:stCondLst>
                            <p:childTnLst>
                              <p:par>
                                <p:cTn id="88" presetID="8" presetClass="emph" presetSubtype="0" fill="hold" grpId="1" nodeType="afterEffect">
                                  <p:stCondLst>
                                    <p:cond delay="0"/>
                                  </p:stCondLst>
                                  <p:childTnLst>
                                    <p:animRot by="21600000">
                                      <p:cBhvr>
                                        <p:cTn id="89" dur="2000" fill="hold"/>
                                        <p:tgtEl>
                                          <p:spTgt spid="232473"/>
                                        </p:tgtEl>
                                        <p:attrNameLst>
                                          <p:attrName>r</p:attrName>
                                        </p:attrNameLst>
                                      </p:cBhvr>
                                    </p:animRot>
                                  </p:childTnLst>
                                </p:cTn>
                              </p:par>
                            </p:childTnLst>
                          </p:cTn>
                        </p:par>
                        <p:par>
                          <p:cTn id="90" fill="hold">
                            <p:stCondLst>
                              <p:cond delay="12000"/>
                            </p:stCondLst>
                            <p:childTnLst>
                              <p:par>
                                <p:cTn id="91" presetID="8" presetClass="emph" presetSubtype="0" fill="hold" grpId="1" nodeType="afterEffect">
                                  <p:stCondLst>
                                    <p:cond delay="0"/>
                                  </p:stCondLst>
                                  <p:childTnLst>
                                    <p:animRot by="21600000">
                                      <p:cBhvr>
                                        <p:cTn id="92" dur="2000" fill="hold"/>
                                        <p:tgtEl>
                                          <p:spTgt spid="232475"/>
                                        </p:tgtEl>
                                        <p:attrNameLst>
                                          <p:attrName>r</p:attrName>
                                        </p:attrNameLst>
                                      </p:cBhvr>
                                    </p:animRot>
                                  </p:childTnLst>
                                </p:cTn>
                              </p:par>
                            </p:childTnLst>
                          </p:cTn>
                        </p:par>
                        <p:par>
                          <p:cTn id="93" fill="hold">
                            <p:stCondLst>
                              <p:cond delay="14000"/>
                            </p:stCondLst>
                            <p:childTnLst>
                              <p:par>
                                <p:cTn id="94" presetID="8" presetClass="emph" presetSubtype="0" fill="hold" grpId="1" nodeType="afterEffect">
                                  <p:stCondLst>
                                    <p:cond delay="0"/>
                                  </p:stCondLst>
                                  <p:childTnLst>
                                    <p:animRot by="21600000">
                                      <p:cBhvr>
                                        <p:cTn id="95" dur="2000" fill="hold"/>
                                        <p:tgtEl>
                                          <p:spTgt spid="232477"/>
                                        </p:tgtEl>
                                        <p:attrNameLst>
                                          <p:attrName>r</p:attrName>
                                        </p:attrNameLst>
                                      </p:cBhvr>
                                    </p:animRot>
                                  </p:childTnLst>
                                </p:cTn>
                              </p:par>
                            </p:childTnLst>
                          </p:cTn>
                        </p:par>
                        <p:par>
                          <p:cTn id="96" fill="hold">
                            <p:stCondLst>
                              <p:cond delay="16000"/>
                            </p:stCondLst>
                            <p:childTnLst>
                              <p:par>
                                <p:cTn id="97" presetID="8" presetClass="emph" presetSubtype="0" fill="hold" grpId="1" nodeType="afterEffect">
                                  <p:stCondLst>
                                    <p:cond delay="0"/>
                                  </p:stCondLst>
                                  <p:childTnLst>
                                    <p:animRot by="21600000">
                                      <p:cBhvr>
                                        <p:cTn id="98" dur="2000" fill="hold"/>
                                        <p:tgtEl>
                                          <p:spTgt spid="232458"/>
                                        </p:tgtEl>
                                        <p:attrNameLst>
                                          <p:attrName>r</p:attrName>
                                        </p:attrNameLst>
                                      </p:cBhvr>
                                    </p:animRot>
                                  </p:childTnLst>
                                </p:cTn>
                              </p:par>
                            </p:childTnLst>
                          </p:cTn>
                        </p:par>
                        <p:par>
                          <p:cTn id="99" fill="hold">
                            <p:stCondLst>
                              <p:cond delay="18000"/>
                            </p:stCondLst>
                            <p:childTnLst>
                              <p:par>
                                <p:cTn id="100" presetID="8" presetClass="emph" presetSubtype="0" fill="hold" grpId="1" nodeType="afterEffect">
                                  <p:stCondLst>
                                    <p:cond delay="0"/>
                                  </p:stCondLst>
                                  <p:childTnLst>
                                    <p:animRot by="21600000">
                                      <p:cBhvr>
                                        <p:cTn id="101" dur="2000" fill="hold"/>
                                        <p:tgtEl>
                                          <p:spTgt spid="232465"/>
                                        </p:tgtEl>
                                        <p:attrNameLst>
                                          <p:attrName>r</p:attrName>
                                        </p:attrNameLst>
                                      </p:cBhvr>
                                    </p:animRot>
                                  </p:childTnLst>
                                </p:cTn>
                              </p:par>
                            </p:childTnLst>
                          </p:cTn>
                        </p:par>
                        <p:par>
                          <p:cTn id="102" fill="hold">
                            <p:stCondLst>
                              <p:cond delay="20000"/>
                            </p:stCondLst>
                            <p:childTnLst>
                              <p:par>
                                <p:cTn id="103" presetID="8" presetClass="emph" presetSubtype="0" fill="hold" grpId="1" nodeType="afterEffect">
                                  <p:stCondLst>
                                    <p:cond delay="0"/>
                                  </p:stCondLst>
                                  <p:childTnLst>
                                    <p:animRot by="21600000">
                                      <p:cBhvr>
                                        <p:cTn id="104" dur="2000" fill="hold"/>
                                        <p:tgtEl>
                                          <p:spTgt spid="232466"/>
                                        </p:tgtEl>
                                        <p:attrNameLst>
                                          <p:attrName>r</p:attrName>
                                        </p:attrNameLst>
                                      </p:cBhvr>
                                    </p:animRot>
                                  </p:childTnLst>
                                </p:cTn>
                              </p:par>
                            </p:childTnLst>
                          </p:cTn>
                        </p:par>
                        <p:par>
                          <p:cTn id="105" fill="hold">
                            <p:stCondLst>
                              <p:cond delay="22000"/>
                            </p:stCondLst>
                            <p:childTnLst>
                              <p:par>
                                <p:cTn id="106" presetID="8" presetClass="emph" presetSubtype="0" fill="hold" grpId="1" nodeType="afterEffect">
                                  <p:stCondLst>
                                    <p:cond delay="0"/>
                                  </p:stCondLst>
                                  <p:childTnLst>
                                    <p:animRot by="21600000">
                                      <p:cBhvr>
                                        <p:cTn id="107" dur="2000" fill="hold"/>
                                        <p:tgtEl>
                                          <p:spTgt spid="2324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8" grpId="0" animBg="1"/>
      <p:bldP spid="232458" grpId="1" animBg="1"/>
      <p:bldP spid="232464" grpId="0"/>
      <p:bldP spid="232465" grpId="0" animBg="1"/>
      <p:bldP spid="232465" grpId="1" animBg="1"/>
      <p:bldP spid="232466" grpId="0" animBg="1"/>
      <p:bldP spid="232466" grpId="1" animBg="1"/>
      <p:bldP spid="232467" grpId="0" animBg="1"/>
      <p:bldP spid="232467" grpId="1" animBg="1"/>
      <p:bldP spid="232468" grpId="0"/>
      <p:bldP spid="232469" grpId="0"/>
      <p:bldP spid="232470" grpId="0"/>
      <p:bldP spid="232471" grpId="0" animBg="1"/>
      <p:bldP spid="232471" grpId="1" animBg="1"/>
      <p:bldP spid="232472" grpId="0"/>
      <p:bldP spid="232473" grpId="0" animBg="1"/>
      <p:bldP spid="232473" grpId="1" animBg="1"/>
      <p:bldP spid="232474" grpId="0"/>
      <p:bldP spid="232475" grpId="0" animBg="1"/>
      <p:bldP spid="232475" grpId="1" animBg="1"/>
      <p:bldP spid="232476" grpId="0"/>
      <p:bldP spid="232477" grpId="0" animBg="1"/>
      <p:bldP spid="232477" grpId="1" animBg="1"/>
      <p:bldP spid="2324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sz="3600" dirty="0" smtClean="0"/>
              <a:t>Civil Works</a:t>
            </a:r>
            <a:endParaRPr lang="en-US" sz="2000" dirty="0"/>
          </a:p>
        </p:txBody>
      </p:sp>
      <p:grpSp>
        <p:nvGrpSpPr>
          <p:cNvPr id="216089" name="Group 25"/>
          <p:cNvGrpSpPr>
            <a:grpSpLocks/>
          </p:cNvGrpSpPr>
          <p:nvPr/>
        </p:nvGrpSpPr>
        <p:grpSpPr bwMode="auto">
          <a:xfrm>
            <a:off x="5584825" y="2643188"/>
            <a:ext cx="1770063" cy="1771650"/>
            <a:chOff x="1307" y="1048"/>
            <a:chExt cx="1088" cy="1088"/>
          </a:xfrm>
        </p:grpSpPr>
        <p:sp>
          <p:nvSpPr>
            <p:cNvPr id="216090" name="Oval 26"/>
            <p:cNvSpPr>
              <a:spLocks noChangeArrowheads="1"/>
            </p:cNvSpPr>
            <p:nvPr/>
          </p:nvSpPr>
          <p:spPr bwMode="auto">
            <a:xfrm>
              <a:off x="1307" y="1048"/>
              <a:ext cx="1088" cy="1088"/>
            </a:xfrm>
            <a:prstGeom prst="ellipse">
              <a:avLst/>
            </a:prstGeom>
            <a:noFill/>
            <a:ln w="76200" algn="ctr">
              <a:solidFill>
                <a:srgbClr val="C0C0C0">
                  <a:alpha val="50000"/>
                </a:srgbClr>
              </a:solidFill>
              <a:round/>
              <a:headEnd/>
              <a:tailEnd/>
            </a:ln>
            <a:effectLst/>
          </p:spPr>
          <p:txBody>
            <a:bodyPr wrap="none" anchor="ctr"/>
            <a:lstStyle/>
            <a:p>
              <a:endParaRPr lang="en-US"/>
            </a:p>
          </p:txBody>
        </p:sp>
        <p:sp>
          <p:nvSpPr>
            <p:cNvPr id="216091" name="Oval 27"/>
            <p:cNvSpPr>
              <a:spLocks noChangeArrowheads="1"/>
            </p:cNvSpPr>
            <p:nvPr/>
          </p:nvSpPr>
          <p:spPr bwMode="auto">
            <a:xfrm>
              <a:off x="1422" y="1164"/>
              <a:ext cx="856" cy="856"/>
            </a:xfrm>
            <a:prstGeom prst="ellipse">
              <a:avLst/>
            </a:prstGeom>
            <a:noFill/>
            <a:ln w="117475" algn="ctr">
              <a:solidFill>
                <a:srgbClr val="C0C0C0">
                  <a:alpha val="50000"/>
                </a:srgbClr>
              </a:solidFill>
              <a:round/>
              <a:headEnd/>
              <a:tailEnd/>
            </a:ln>
            <a:effectLst/>
          </p:spPr>
          <p:txBody>
            <a:bodyPr wrap="none" anchor="ctr"/>
            <a:lstStyle/>
            <a:p>
              <a:endParaRPr lang="en-US"/>
            </a:p>
          </p:txBody>
        </p:sp>
        <p:sp>
          <p:nvSpPr>
            <p:cNvPr id="216092" name="Oval 28"/>
            <p:cNvSpPr>
              <a:spLocks noChangeArrowheads="1"/>
            </p:cNvSpPr>
            <p:nvPr/>
          </p:nvSpPr>
          <p:spPr bwMode="auto">
            <a:xfrm>
              <a:off x="1596" y="1337"/>
              <a:ext cx="510" cy="510"/>
            </a:xfrm>
            <a:prstGeom prst="ellipse">
              <a:avLst/>
            </a:prstGeom>
            <a:noFill/>
            <a:ln w="177800" algn="ctr">
              <a:solidFill>
                <a:srgbClr val="C0C0C0">
                  <a:alpha val="50000"/>
                </a:srgbClr>
              </a:solidFill>
              <a:round/>
              <a:headEnd/>
              <a:tailEnd/>
            </a:ln>
            <a:effectLst/>
          </p:spPr>
          <p:txBody>
            <a:bodyPr wrap="none" anchor="ctr"/>
            <a:lstStyle/>
            <a:p>
              <a:endParaRPr lang="en-US"/>
            </a:p>
          </p:txBody>
        </p:sp>
      </p:grpSp>
      <p:grpSp>
        <p:nvGrpSpPr>
          <p:cNvPr id="216093" name="Group 29"/>
          <p:cNvGrpSpPr>
            <a:grpSpLocks/>
          </p:cNvGrpSpPr>
          <p:nvPr/>
        </p:nvGrpSpPr>
        <p:grpSpPr bwMode="auto">
          <a:xfrm>
            <a:off x="1989138" y="1219200"/>
            <a:ext cx="1771650" cy="1770063"/>
            <a:chOff x="1307" y="1048"/>
            <a:chExt cx="1088" cy="1088"/>
          </a:xfrm>
        </p:grpSpPr>
        <p:sp>
          <p:nvSpPr>
            <p:cNvPr id="216094" name="Oval 30"/>
            <p:cNvSpPr>
              <a:spLocks noChangeArrowheads="1"/>
            </p:cNvSpPr>
            <p:nvPr/>
          </p:nvSpPr>
          <p:spPr bwMode="auto">
            <a:xfrm>
              <a:off x="1307" y="1048"/>
              <a:ext cx="1088" cy="1088"/>
            </a:xfrm>
            <a:prstGeom prst="ellipse">
              <a:avLst/>
            </a:prstGeom>
            <a:noFill/>
            <a:ln w="76200" algn="ctr">
              <a:solidFill>
                <a:srgbClr val="C0C0C0">
                  <a:alpha val="50000"/>
                </a:srgbClr>
              </a:solidFill>
              <a:round/>
              <a:headEnd/>
              <a:tailEnd/>
            </a:ln>
            <a:effectLst/>
          </p:spPr>
          <p:txBody>
            <a:bodyPr wrap="none" anchor="ctr"/>
            <a:lstStyle/>
            <a:p>
              <a:endParaRPr lang="en-US"/>
            </a:p>
          </p:txBody>
        </p:sp>
        <p:sp>
          <p:nvSpPr>
            <p:cNvPr id="216095" name="Oval 31"/>
            <p:cNvSpPr>
              <a:spLocks noChangeArrowheads="1"/>
            </p:cNvSpPr>
            <p:nvPr/>
          </p:nvSpPr>
          <p:spPr bwMode="auto">
            <a:xfrm>
              <a:off x="1422" y="1164"/>
              <a:ext cx="856" cy="856"/>
            </a:xfrm>
            <a:prstGeom prst="ellipse">
              <a:avLst/>
            </a:prstGeom>
            <a:noFill/>
            <a:ln w="117475" algn="ctr">
              <a:solidFill>
                <a:srgbClr val="C0C0C0">
                  <a:alpha val="50000"/>
                </a:srgbClr>
              </a:solidFill>
              <a:round/>
              <a:headEnd/>
              <a:tailEnd/>
            </a:ln>
            <a:effectLst/>
          </p:spPr>
          <p:txBody>
            <a:bodyPr wrap="none" anchor="ctr"/>
            <a:lstStyle/>
            <a:p>
              <a:endParaRPr lang="en-US"/>
            </a:p>
          </p:txBody>
        </p:sp>
        <p:sp>
          <p:nvSpPr>
            <p:cNvPr id="216096" name="Oval 32"/>
            <p:cNvSpPr>
              <a:spLocks noChangeArrowheads="1"/>
            </p:cNvSpPr>
            <p:nvPr/>
          </p:nvSpPr>
          <p:spPr bwMode="auto">
            <a:xfrm>
              <a:off x="1596" y="1337"/>
              <a:ext cx="510" cy="510"/>
            </a:xfrm>
            <a:prstGeom prst="ellipse">
              <a:avLst/>
            </a:prstGeom>
            <a:noFill/>
            <a:ln w="177800" algn="ctr">
              <a:solidFill>
                <a:srgbClr val="C0C0C0">
                  <a:alpha val="50000"/>
                </a:srgbClr>
              </a:solidFill>
              <a:round/>
              <a:headEnd/>
              <a:tailEnd/>
            </a:ln>
            <a:effectLst/>
          </p:spPr>
          <p:txBody>
            <a:bodyPr wrap="none" anchor="ctr"/>
            <a:lstStyle/>
            <a:p>
              <a:endParaRPr lang="en-US"/>
            </a:p>
          </p:txBody>
        </p:sp>
      </p:grpSp>
      <p:grpSp>
        <p:nvGrpSpPr>
          <p:cNvPr id="216097" name="Group 33"/>
          <p:cNvGrpSpPr>
            <a:grpSpLocks/>
          </p:cNvGrpSpPr>
          <p:nvPr/>
        </p:nvGrpSpPr>
        <p:grpSpPr bwMode="auto">
          <a:xfrm>
            <a:off x="2509838" y="1350963"/>
            <a:ext cx="1208087" cy="1454150"/>
            <a:chOff x="1380" y="1216"/>
            <a:chExt cx="898" cy="1081"/>
          </a:xfrm>
        </p:grpSpPr>
        <p:sp>
          <p:nvSpPr>
            <p:cNvPr id="216098" name="Oval 34"/>
            <p:cNvSpPr>
              <a:spLocks noChangeArrowheads="1"/>
            </p:cNvSpPr>
            <p:nvPr/>
          </p:nvSpPr>
          <p:spPr bwMode="blackWhite">
            <a:xfrm rot="66259" flipH="1">
              <a:off x="1727" y="1216"/>
              <a:ext cx="234" cy="228"/>
            </a:xfrm>
            <a:prstGeom prst="ellipse">
              <a:avLst/>
            </a:prstGeom>
            <a:solidFill>
              <a:srgbClr val="FEE3AC"/>
            </a:solidFill>
            <a:ln w="19050">
              <a:round/>
              <a:headEnd/>
              <a:tailEnd/>
            </a:ln>
            <a:effectLst/>
            <a:scene3d>
              <a:camera prst="legacyPerspectiveFront">
                <a:rot lat="20099999"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en-US"/>
            </a:p>
          </p:txBody>
        </p:sp>
        <p:sp>
          <p:nvSpPr>
            <p:cNvPr id="216099" name="Freeform 35"/>
            <p:cNvSpPr>
              <a:spLocks/>
            </p:cNvSpPr>
            <p:nvPr/>
          </p:nvSpPr>
          <p:spPr bwMode="blackWhite">
            <a:xfrm rot="66259" flipH="1">
              <a:off x="1380" y="1223"/>
              <a:ext cx="898" cy="1074"/>
            </a:xfrm>
            <a:custGeom>
              <a:avLst/>
              <a:gdLst/>
              <a:ahLst/>
              <a:cxnLst>
                <a:cxn ang="0">
                  <a:pos x="1376" y="696"/>
                </a:cxn>
                <a:cxn ang="0">
                  <a:pos x="1639" y="920"/>
                </a:cxn>
                <a:cxn ang="0">
                  <a:pos x="1926" y="708"/>
                </a:cxn>
                <a:cxn ang="0">
                  <a:pos x="2940" y="66"/>
                </a:cxn>
                <a:cxn ang="0">
                  <a:pos x="3204" y="78"/>
                </a:cxn>
                <a:cxn ang="0">
                  <a:pos x="3072" y="444"/>
                </a:cxn>
                <a:cxn ang="0">
                  <a:pos x="2139" y="1081"/>
                </a:cxn>
                <a:cxn ang="0">
                  <a:pos x="2476" y="2372"/>
                </a:cxn>
                <a:cxn ang="0">
                  <a:pos x="2251" y="2435"/>
                </a:cxn>
                <a:cxn ang="0">
                  <a:pos x="2614" y="3589"/>
                </a:cxn>
                <a:cxn ang="0">
                  <a:pos x="2539" y="3925"/>
                </a:cxn>
                <a:cxn ang="0">
                  <a:pos x="2226" y="3689"/>
                </a:cxn>
                <a:cxn ang="0">
                  <a:pos x="1789" y="2534"/>
                </a:cxn>
                <a:cxn ang="0">
                  <a:pos x="1414" y="2534"/>
                </a:cxn>
                <a:cxn ang="0">
                  <a:pos x="1051" y="3689"/>
                </a:cxn>
                <a:cxn ang="0">
                  <a:pos x="789" y="3925"/>
                </a:cxn>
                <a:cxn ang="0">
                  <a:pos x="676" y="3577"/>
                </a:cxn>
                <a:cxn ang="0">
                  <a:pos x="1001" y="2459"/>
                </a:cxn>
                <a:cxn ang="0">
                  <a:pos x="751" y="2397"/>
                </a:cxn>
                <a:cxn ang="0">
                  <a:pos x="1126" y="1081"/>
                </a:cxn>
                <a:cxn ang="0">
                  <a:pos x="139" y="497"/>
                </a:cxn>
                <a:cxn ang="0">
                  <a:pos x="60" y="180"/>
                </a:cxn>
                <a:cxn ang="0">
                  <a:pos x="389" y="162"/>
                </a:cxn>
                <a:cxn ang="0">
                  <a:pos x="1376" y="696"/>
                </a:cxn>
              </a:cxn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19050" cmpd="sng">
              <a:round/>
              <a:headEnd/>
              <a:tailEnd/>
            </a:ln>
            <a:effectLst/>
            <a:scene3d>
              <a:camera prst="legacyPerspectiveFront">
                <a:rot lat="20099999"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en-US"/>
            </a:p>
          </p:txBody>
        </p:sp>
      </p:grpSp>
      <p:sp>
        <p:nvSpPr>
          <p:cNvPr id="216100" name="AutoShape 36"/>
          <p:cNvSpPr>
            <a:spLocks noChangeArrowheads="1"/>
          </p:cNvSpPr>
          <p:nvPr/>
        </p:nvSpPr>
        <p:spPr bwMode="gray">
          <a:xfrm>
            <a:off x="692150" y="2497138"/>
            <a:ext cx="3032125" cy="2216150"/>
          </a:xfrm>
          <a:prstGeom prst="flowChartDocument">
            <a:avLst/>
          </a:prstGeom>
          <a:solidFill>
            <a:srgbClr val="D5DFCB"/>
          </a:solidFill>
          <a:ln w="19050" algn="ctr">
            <a:noFill/>
            <a:miter lim="800000"/>
            <a:headEnd/>
            <a:tailEnd/>
          </a:ln>
          <a:effectLst>
            <a:outerShdw dist="35921" dir="2700000" algn="ctr" rotWithShape="0">
              <a:srgbClr val="1C1C1C">
                <a:alpha val="50000"/>
              </a:srgbClr>
            </a:outerShdw>
          </a:effectLst>
        </p:spPr>
        <p:txBody>
          <a:bodyPr wrap="none" anchor="ctr"/>
          <a:lstStyle/>
          <a:p>
            <a:endParaRPr lang="en-US"/>
          </a:p>
        </p:txBody>
      </p:sp>
      <p:grpSp>
        <p:nvGrpSpPr>
          <p:cNvPr id="216101" name="Group 37"/>
          <p:cNvGrpSpPr>
            <a:grpSpLocks/>
          </p:cNvGrpSpPr>
          <p:nvPr/>
        </p:nvGrpSpPr>
        <p:grpSpPr bwMode="auto">
          <a:xfrm>
            <a:off x="6316663" y="2854325"/>
            <a:ext cx="1003300" cy="1428750"/>
            <a:chOff x="4876" y="1969"/>
            <a:chExt cx="746" cy="1061"/>
          </a:xfrm>
        </p:grpSpPr>
        <p:sp>
          <p:nvSpPr>
            <p:cNvPr id="216102" name="Oval 38"/>
            <p:cNvSpPr>
              <a:spLocks noChangeArrowheads="1"/>
            </p:cNvSpPr>
            <p:nvPr/>
          </p:nvSpPr>
          <p:spPr bwMode="blackWhite">
            <a:xfrm rot="381936" flipH="1">
              <a:off x="5093" y="1969"/>
              <a:ext cx="230" cy="225"/>
            </a:xfrm>
            <a:prstGeom prst="ellipse">
              <a:avLst/>
            </a:prstGeom>
            <a:solidFill>
              <a:srgbClr val="FEE3AC"/>
            </a:solidFill>
            <a:ln w="19050">
              <a:round/>
              <a:headEnd/>
              <a:tailEnd/>
            </a:ln>
            <a:effectLst/>
            <a:scene3d>
              <a:camera prst="legacyPerspectiveFront">
                <a:rot lat="20099999"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p>
              <a:endParaRPr lang="en-US"/>
            </a:p>
          </p:txBody>
        </p:sp>
        <p:sp>
          <p:nvSpPr>
            <p:cNvPr id="216103" name="Freeform 39"/>
            <p:cNvSpPr>
              <a:spLocks/>
            </p:cNvSpPr>
            <p:nvPr/>
          </p:nvSpPr>
          <p:spPr bwMode="blackWhite">
            <a:xfrm>
              <a:off x="4876" y="2140"/>
              <a:ext cx="746" cy="890"/>
            </a:xfrm>
            <a:custGeom>
              <a:avLst/>
              <a:gdLst/>
              <a:ahLst/>
              <a:cxnLst>
                <a:cxn ang="0">
                  <a:pos x="440" y="32"/>
                </a:cxn>
                <a:cxn ang="0">
                  <a:pos x="352" y="74"/>
                </a:cxn>
                <a:cxn ang="0">
                  <a:pos x="283" y="0"/>
                </a:cxn>
                <a:cxn ang="0">
                  <a:pos x="224" y="37"/>
                </a:cxn>
                <a:cxn ang="0">
                  <a:pos x="42" y="273"/>
                </a:cxn>
                <a:cxn ang="0">
                  <a:pos x="75" y="363"/>
                </a:cxn>
                <a:cxn ang="0">
                  <a:pos x="216" y="91"/>
                </a:cxn>
                <a:cxn ang="0">
                  <a:pos x="87" y="426"/>
                </a:cxn>
                <a:cxn ang="0">
                  <a:pos x="145" y="449"/>
                </a:cxn>
                <a:cxn ang="0">
                  <a:pos x="16" y="742"/>
                </a:cxn>
                <a:cxn ang="0">
                  <a:pos x="24" y="835"/>
                </a:cxn>
                <a:cxn ang="0">
                  <a:pos x="113" y="784"/>
                </a:cxn>
                <a:cxn ang="0">
                  <a:pos x="265" y="488"/>
                </a:cxn>
                <a:cxn ang="0">
                  <a:pos x="365" y="501"/>
                </a:cxn>
                <a:cxn ang="0">
                  <a:pos x="425" y="818"/>
                </a:cxn>
                <a:cxn ang="0">
                  <a:pos x="488" y="888"/>
                </a:cxn>
                <a:cxn ang="0">
                  <a:pos x="530" y="799"/>
                </a:cxn>
                <a:cxn ang="0">
                  <a:pos x="474" y="491"/>
                </a:cxn>
                <a:cxn ang="0">
                  <a:pos x="545" y="481"/>
                </a:cxn>
                <a:cxn ang="0">
                  <a:pos x="481" y="120"/>
                </a:cxn>
                <a:cxn ang="0">
                  <a:pos x="607" y="407"/>
                </a:cxn>
                <a:cxn ang="0">
                  <a:pos x="704" y="445"/>
                </a:cxn>
                <a:cxn ang="0">
                  <a:pos x="720" y="344"/>
                </a:cxn>
                <a:cxn ang="0">
                  <a:pos x="537" y="37"/>
                </a:cxn>
                <a:cxn ang="0">
                  <a:pos x="440" y="32"/>
                </a:cxn>
              </a:cxnLst>
              <a:rect l="0" t="0" r="r" b="b"/>
              <a:pathLst>
                <a:path w="746" h="890">
                  <a:moveTo>
                    <a:pt x="440" y="32"/>
                  </a:moveTo>
                  <a:cubicBezTo>
                    <a:pt x="429" y="59"/>
                    <a:pt x="390" y="76"/>
                    <a:pt x="352" y="74"/>
                  </a:cubicBezTo>
                  <a:cubicBezTo>
                    <a:pt x="312" y="67"/>
                    <a:pt x="291" y="25"/>
                    <a:pt x="283" y="0"/>
                  </a:cubicBezTo>
                  <a:cubicBezTo>
                    <a:pt x="283" y="0"/>
                    <a:pt x="246" y="16"/>
                    <a:pt x="224" y="37"/>
                  </a:cubicBezTo>
                  <a:cubicBezTo>
                    <a:pt x="201" y="58"/>
                    <a:pt x="58" y="243"/>
                    <a:pt x="42" y="273"/>
                  </a:cubicBezTo>
                  <a:cubicBezTo>
                    <a:pt x="36" y="305"/>
                    <a:pt x="84" y="395"/>
                    <a:pt x="75" y="363"/>
                  </a:cubicBezTo>
                  <a:cubicBezTo>
                    <a:pt x="66" y="333"/>
                    <a:pt x="215" y="82"/>
                    <a:pt x="216" y="91"/>
                  </a:cubicBezTo>
                  <a:lnTo>
                    <a:pt x="87" y="426"/>
                  </a:lnTo>
                  <a:lnTo>
                    <a:pt x="145" y="449"/>
                  </a:lnTo>
                  <a:lnTo>
                    <a:pt x="16" y="742"/>
                  </a:lnTo>
                  <a:cubicBezTo>
                    <a:pt x="1" y="787"/>
                    <a:pt x="0" y="819"/>
                    <a:pt x="24" y="835"/>
                  </a:cubicBezTo>
                  <a:cubicBezTo>
                    <a:pt x="59" y="848"/>
                    <a:pt x="91" y="826"/>
                    <a:pt x="113" y="784"/>
                  </a:cubicBezTo>
                  <a:cubicBezTo>
                    <a:pt x="154" y="720"/>
                    <a:pt x="234" y="534"/>
                    <a:pt x="265" y="488"/>
                  </a:cubicBezTo>
                  <a:lnTo>
                    <a:pt x="365" y="501"/>
                  </a:lnTo>
                  <a:cubicBezTo>
                    <a:pt x="377" y="565"/>
                    <a:pt x="407" y="754"/>
                    <a:pt x="425" y="818"/>
                  </a:cubicBezTo>
                  <a:cubicBezTo>
                    <a:pt x="434" y="855"/>
                    <a:pt x="457" y="890"/>
                    <a:pt x="488" y="888"/>
                  </a:cubicBezTo>
                  <a:cubicBezTo>
                    <a:pt x="512" y="876"/>
                    <a:pt x="536" y="867"/>
                    <a:pt x="530" y="799"/>
                  </a:cubicBezTo>
                  <a:lnTo>
                    <a:pt x="474" y="491"/>
                  </a:lnTo>
                  <a:lnTo>
                    <a:pt x="545" y="481"/>
                  </a:lnTo>
                  <a:lnTo>
                    <a:pt x="481" y="120"/>
                  </a:lnTo>
                  <a:lnTo>
                    <a:pt x="607" y="407"/>
                  </a:lnTo>
                  <a:cubicBezTo>
                    <a:pt x="643" y="460"/>
                    <a:pt x="687" y="456"/>
                    <a:pt x="704" y="445"/>
                  </a:cubicBezTo>
                  <a:cubicBezTo>
                    <a:pt x="746" y="429"/>
                    <a:pt x="731" y="390"/>
                    <a:pt x="720" y="344"/>
                  </a:cubicBezTo>
                  <a:cubicBezTo>
                    <a:pt x="698" y="307"/>
                    <a:pt x="586" y="29"/>
                    <a:pt x="537" y="37"/>
                  </a:cubicBezTo>
                  <a:lnTo>
                    <a:pt x="440" y="32"/>
                  </a:lnTo>
                  <a:close/>
                </a:path>
              </a:pathLst>
            </a:custGeom>
            <a:solidFill>
              <a:srgbClr val="FEE3AC"/>
            </a:solidFill>
            <a:ln w="19050" cmpd="sng">
              <a:round/>
              <a:headEnd/>
              <a:tailEnd/>
            </a:ln>
            <a:effectLst/>
            <a:scene3d>
              <a:camera prst="legacyPerspectiveFront">
                <a:rot lat="20099999" lon="1500000" rev="0"/>
              </a:camera>
              <a:lightRig rig="legacyFlat2" dir="t"/>
            </a:scene3d>
            <a:sp3d extrusionH="100000" prstMaterial="legacyMetal">
              <a:bevelT w="13500" h="13500" prst="angle"/>
              <a:bevelB w="13500" h="13500" prst="angle"/>
              <a:extrusionClr>
                <a:srgbClr val="FFB219"/>
              </a:extrusionClr>
            </a:sp3d>
          </p:spPr>
          <p:txBody>
            <a:bodyPr>
              <a:flatTx/>
            </a:bodyPr>
            <a:lstStyle/>
            <a:p>
              <a:endParaRPr lang="en-US"/>
            </a:p>
          </p:txBody>
        </p:sp>
      </p:grpSp>
      <p:sp>
        <p:nvSpPr>
          <p:cNvPr id="216104" name="AutoShape 40"/>
          <p:cNvSpPr>
            <a:spLocks noChangeArrowheads="1"/>
          </p:cNvSpPr>
          <p:nvPr/>
        </p:nvSpPr>
        <p:spPr bwMode="gray">
          <a:xfrm>
            <a:off x="4275138" y="3990975"/>
            <a:ext cx="3008312" cy="2211388"/>
          </a:xfrm>
          <a:prstGeom prst="flowChartDocument">
            <a:avLst/>
          </a:prstGeom>
          <a:solidFill>
            <a:srgbClr val="D9C1D7"/>
          </a:solidFill>
          <a:ln w="19050" algn="ctr">
            <a:noFill/>
            <a:miter lim="800000"/>
            <a:headEnd/>
            <a:tailEnd/>
          </a:ln>
          <a:effectLst>
            <a:outerShdw dist="35921" dir="2700000" algn="ctr" rotWithShape="0">
              <a:srgbClr val="1C1C1C">
                <a:alpha val="50000"/>
              </a:srgbClr>
            </a:outerShdw>
          </a:effectLst>
        </p:spPr>
        <p:txBody>
          <a:bodyPr wrap="none" anchor="ctr"/>
          <a:lstStyle/>
          <a:p>
            <a:endParaRPr lang="en-US"/>
          </a:p>
        </p:txBody>
      </p:sp>
      <p:sp>
        <p:nvSpPr>
          <p:cNvPr id="216105" name="AutoShape 41"/>
          <p:cNvSpPr>
            <a:spLocks noChangeArrowheads="1"/>
          </p:cNvSpPr>
          <p:nvPr/>
        </p:nvSpPr>
        <p:spPr bwMode="gray">
          <a:xfrm>
            <a:off x="685800" y="2246313"/>
            <a:ext cx="3059113" cy="406400"/>
          </a:xfrm>
          <a:prstGeom prst="bevel">
            <a:avLst>
              <a:gd name="adj" fmla="val 9569"/>
            </a:avLst>
          </a:prstGeom>
          <a:solidFill>
            <a:srgbClr val="A5BB8F"/>
          </a:solidFill>
          <a:ln w="19050" algn="ctr">
            <a:noFill/>
            <a:miter lim="800000"/>
            <a:headEnd/>
            <a:tailEnd/>
          </a:ln>
          <a:effectLst/>
        </p:spPr>
        <p:txBody>
          <a:bodyPr wrap="none" anchor="ctr"/>
          <a:lstStyle/>
          <a:p>
            <a:endParaRPr lang="en-US"/>
          </a:p>
        </p:txBody>
      </p:sp>
      <p:sp>
        <p:nvSpPr>
          <p:cNvPr id="216106" name="AutoShape 42"/>
          <p:cNvSpPr>
            <a:spLocks noChangeArrowheads="1"/>
          </p:cNvSpPr>
          <p:nvPr/>
        </p:nvSpPr>
        <p:spPr bwMode="gray">
          <a:xfrm>
            <a:off x="4267200" y="3749675"/>
            <a:ext cx="3041650" cy="407988"/>
          </a:xfrm>
          <a:prstGeom prst="bevel">
            <a:avLst>
              <a:gd name="adj" fmla="val 9569"/>
            </a:avLst>
          </a:prstGeom>
          <a:solidFill>
            <a:srgbClr val="BB8FB8"/>
          </a:solidFill>
          <a:ln w="19050" algn="ctr">
            <a:noFill/>
            <a:miter lim="800000"/>
            <a:headEnd/>
            <a:tailEnd/>
          </a:ln>
          <a:effectLst/>
        </p:spPr>
        <p:txBody>
          <a:bodyPr wrap="none" anchor="ctr"/>
          <a:lstStyle/>
          <a:p>
            <a:endParaRPr lang="en-US"/>
          </a:p>
        </p:txBody>
      </p:sp>
      <p:pic>
        <p:nvPicPr>
          <p:cNvPr id="216107" name="Picture 43" descr="worldmap_ani8"/>
          <p:cNvPicPr>
            <a:picLocks noChangeAspect="1" noChangeArrowheads="1" noCrop="1"/>
          </p:cNvPicPr>
          <p:nvPr/>
        </p:nvPicPr>
        <p:blipFill>
          <a:blip r:embed="rId3" cstate="print">
            <a:lum bright="18000" contrast="42000"/>
            <a:grayscl/>
          </a:blip>
          <a:srcRect/>
          <a:stretch>
            <a:fillRect/>
          </a:stretch>
        </p:blipFill>
        <p:spPr bwMode="gray">
          <a:xfrm>
            <a:off x="3917950" y="2579688"/>
            <a:ext cx="1030288" cy="1031875"/>
          </a:xfrm>
          <a:prstGeom prst="rect">
            <a:avLst/>
          </a:prstGeom>
          <a:noFill/>
        </p:spPr>
      </p:pic>
      <p:sp>
        <p:nvSpPr>
          <p:cNvPr id="216108" name="Text Box 44"/>
          <p:cNvSpPr txBox="1">
            <a:spLocks noChangeArrowheads="1"/>
          </p:cNvSpPr>
          <p:nvPr/>
        </p:nvSpPr>
        <p:spPr bwMode="auto">
          <a:xfrm>
            <a:off x="4318000" y="3806825"/>
            <a:ext cx="2908300" cy="336550"/>
          </a:xfrm>
          <a:prstGeom prst="rect">
            <a:avLst/>
          </a:prstGeom>
          <a:noFill/>
          <a:ln w="9525" algn="ctr">
            <a:noFill/>
            <a:miter lim="800000"/>
            <a:headEnd/>
            <a:tailEnd/>
          </a:ln>
          <a:effectLst/>
        </p:spPr>
        <p:txBody>
          <a:bodyPr>
            <a:spAutoFit/>
          </a:bodyPr>
          <a:lstStyle/>
          <a:p>
            <a:pPr algn="ctr">
              <a:spcBef>
                <a:spcPct val="50000"/>
              </a:spcBef>
            </a:pPr>
            <a:r>
              <a:rPr lang="en-US" sz="1600" b="1" dirty="0" smtClean="0">
                <a:solidFill>
                  <a:srgbClr val="660066"/>
                </a:solidFill>
              </a:rPr>
              <a:t>Renovation</a:t>
            </a:r>
            <a:endParaRPr lang="en-US" sz="1600" b="1" dirty="0">
              <a:solidFill>
                <a:srgbClr val="660066"/>
              </a:solidFill>
            </a:endParaRPr>
          </a:p>
        </p:txBody>
      </p:sp>
      <p:sp>
        <p:nvSpPr>
          <p:cNvPr id="216109" name="Text Box 45"/>
          <p:cNvSpPr txBox="1">
            <a:spLocks noChangeArrowheads="1"/>
          </p:cNvSpPr>
          <p:nvPr/>
        </p:nvSpPr>
        <p:spPr bwMode="auto">
          <a:xfrm>
            <a:off x="687388" y="2284413"/>
            <a:ext cx="3030537" cy="336550"/>
          </a:xfrm>
          <a:prstGeom prst="rect">
            <a:avLst/>
          </a:prstGeom>
          <a:noFill/>
          <a:ln w="9525" algn="ctr">
            <a:noFill/>
            <a:miter lim="800000"/>
            <a:headEnd/>
            <a:tailEnd/>
          </a:ln>
          <a:effectLst/>
        </p:spPr>
        <p:txBody>
          <a:bodyPr>
            <a:spAutoFit/>
          </a:bodyPr>
          <a:lstStyle/>
          <a:p>
            <a:pPr algn="ctr">
              <a:spcBef>
                <a:spcPct val="50000"/>
              </a:spcBef>
            </a:pPr>
            <a:r>
              <a:rPr lang="en-US" sz="1600" b="1" dirty="0" smtClean="0">
                <a:solidFill>
                  <a:srgbClr val="04884E"/>
                </a:solidFill>
              </a:rPr>
              <a:t>Construction</a:t>
            </a:r>
            <a:endParaRPr lang="en-US" sz="1600" b="1" dirty="0">
              <a:solidFill>
                <a:srgbClr val="04884E"/>
              </a:solidFill>
            </a:endParaRPr>
          </a:p>
        </p:txBody>
      </p:sp>
      <p:grpSp>
        <p:nvGrpSpPr>
          <p:cNvPr id="216110" name="Group 46"/>
          <p:cNvGrpSpPr>
            <a:grpSpLocks/>
          </p:cNvGrpSpPr>
          <p:nvPr/>
        </p:nvGrpSpPr>
        <p:grpSpPr bwMode="auto">
          <a:xfrm>
            <a:off x="1373188" y="2930525"/>
            <a:ext cx="1684337" cy="1363663"/>
            <a:chOff x="3014" y="806"/>
            <a:chExt cx="1304" cy="1104"/>
          </a:xfrm>
        </p:grpSpPr>
        <p:sp>
          <p:nvSpPr>
            <p:cNvPr id="216111" name="AutoShape 47"/>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000"/>
                </a:srgbClr>
              </a:solidFill>
              <a:miter lim="800000"/>
              <a:headEnd/>
              <a:tailEnd/>
            </a:ln>
            <a:effectLst/>
          </p:spPr>
          <p:txBody>
            <a:bodyPr wrap="none" anchor="ctr"/>
            <a:lstStyle/>
            <a:p>
              <a:endParaRPr lang="en-US"/>
            </a:p>
          </p:txBody>
        </p:sp>
        <p:sp>
          <p:nvSpPr>
            <p:cNvPr id="216112" name="AutoShape 48"/>
            <p:cNvSpPr>
              <a:spLocks noChangeArrowheads="1"/>
            </p:cNvSpPr>
            <p:nvPr/>
          </p:nvSpPr>
          <p:spPr bwMode="gray">
            <a:xfrm>
              <a:off x="3243" y="942"/>
              <a:ext cx="847" cy="868"/>
            </a:xfrm>
            <a:prstGeom prst="upArrow">
              <a:avLst>
                <a:gd name="adj1" fmla="val 40731"/>
                <a:gd name="adj2" fmla="val 44038"/>
              </a:avLst>
            </a:prstGeom>
            <a:solidFill>
              <a:srgbClr val="FFFFFF">
                <a:alpha val="39000"/>
              </a:srgbClr>
            </a:solidFill>
            <a:ln w="9525" algn="ctr">
              <a:noFill/>
              <a:miter lim="800000"/>
              <a:headEnd/>
              <a:tailEnd/>
            </a:ln>
            <a:effectLst/>
          </p:spPr>
          <p:txBody>
            <a:bodyPr wrap="none" anchor="ctr"/>
            <a:lstStyle/>
            <a:p>
              <a:endParaRPr lang="en-US"/>
            </a:p>
          </p:txBody>
        </p:sp>
      </p:grpSp>
      <p:sp>
        <p:nvSpPr>
          <p:cNvPr id="216113" name="Rectangle 49"/>
          <p:cNvSpPr>
            <a:spLocks noChangeArrowheads="1"/>
          </p:cNvSpPr>
          <p:nvPr/>
        </p:nvSpPr>
        <p:spPr bwMode="black">
          <a:xfrm>
            <a:off x="687388" y="2925763"/>
            <a:ext cx="3125787" cy="1200329"/>
          </a:xfrm>
          <a:prstGeom prst="rect">
            <a:avLst/>
          </a:prstGeom>
          <a:noFill/>
          <a:ln w="9525" algn="ctr">
            <a:noFill/>
            <a:miter lim="800000"/>
            <a:headEnd/>
            <a:tailEnd/>
          </a:ln>
          <a:effectLst/>
        </p:spPr>
        <p:txBody>
          <a:bodyPr>
            <a:spAutoFit/>
          </a:bodyPr>
          <a:lstStyle/>
          <a:p>
            <a:pPr>
              <a:lnSpc>
                <a:spcPct val="150000"/>
              </a:lnSpc>
              <a:buFont typeface="Arial" pitchFamily="34" charset="0"/>
              <a:buChar char="•"/>
            </a:pPr>
            <a:r>
              <a:rPr lang="en-US" sz="1200" dirty="0" smtClean="0"/>
              <a:t> </a:t>
            </a:r>
            <a:r>
              <a:rPr lang="en-US" sz="1200" b="1" dirty="0" smtClean="0"/>
              <a:t>Building construction </a:t>
            </a:r>
          </a:p>
          <a:p>
            <a:pPr>
              <a:lnSpc>
                <a:spcPct val="150000"/>
              </a:lnSpc>
              <a:buFont typeface="Arial" pitchFamily="34" charset="0"/>
              <a:buChar char="•"/>
            </a:pPr>
            <a:r>
              <a:rPr lang="en-US" sz="1200" b="1" dirty="0" smtClean="0"/>
              <a:t> Heavy/civil construction </a:t>
            </a:r>
          </a:p>
          <a:p>
            <a:pPr>
              <a:lnSpc>
                <a:spcPct val="150000"/>
              </a:lnSpc>
              <a:buFont typeface="Arial" pitchFamily="34" charset="0"/>
              <a:buChar char="•"/>
            </a:pPr>
            <a:r>
              <a:rPr lang="en-US" sz="1200" b="1" dirty="0" smtClean="0"/>
              <a:t> Industrial construction </a:t>
            </a:r>
          </a:p>
          <a:p>
            <a:pPr>
              <a:lnSpc>
                <a:spcPct val="150000"/>
              </a:lnSpc>
              <a:buFont typeface="Arial" pitchFamily="34" charset="0"/>
              <a:buChar char="•"/>
            </a:pPr>
            <a:r>
              <a:rPr lang="en-US" sz="1200" b="1" dirty="0" smtClean="0"/>
              <a:t> Architectural drawings and designs</a:t>
            </a:r>
            <a:endParaRPr lang="en-US" sz="1200" b="1" dirty="0"/>
          </a:p>
        </p:txBody>
      </p:sp>
      <p:grpSp>
        <p:nvGrpSpPr>
          <p:cNvPr id="216114" name="Group 50"/>
          <p:cNvGrpSpPr>
            <a:grpSpLocks/>
          </p:cNvGrpSpPr>
          <p:nvPr/>
        </p:nvGrpSpPr>
        <p:grpSpPr bwMode="auto">
          <a:xfrm flipV="1">
            <a:off x="4932363" y="4556125"/>
            <a:ext cx="1676400" cy="1363663"/>
            <a:chOff x="3014" y="806"/>
            <a:chExt cx="1304" cy="1104"/>
          </a:xfrm>
        </p:grpSpPr>
        <p:sp>
          <p:nvSpPr>
            <p:cNvPr id="216115" name="AutoShape 51"/>
            <p:cNvSpPr>
              <a:spLocks noChangeArrowheads="1"/>
            </p:cNvSpPr>
            <p:nvPr/>
          </p:nvSpPr>
          <p:spPr bwMode="gray">
            <a:xfrm>
              <a:off x="3014" y="806"/>
              <a:ext cx="1304" cy="1104"/>
            </a:xfrm>
            <a:prstGeom prst="upArrow">
              <a:avLst>
                <a:gd name="adj1" fmla="val 39880"/>
                <a:gd name="adj2" fmla="val 54074"/>
              </a:avLst>
            </a:prstGeom>
            <a:noFill/>
            <a:ln w="76200" algn="ctr">
              <a:solidFill>
                <a:srgbClr val="FFFFFF">
                  <a:alpha val="50000"/>
                </a:srgbClr>
              </a:solidFill>
              <a:miter lim="800000"/>
              <a:headEnd/>
              <a:tailEnd/>
            </a:ln>
            <a:effectLst/>
          </p:spPr>
          <p:txBody>
            <a:bodyPr wrap="none" anchor="ctr"/>
            <a:lstStyle/>
            <a:p>
              <a:endParaRPr lang="en-US"/>
            </a:p>
          </p:txBody>
        </p:sp>
        <p:sp>
          <p:nvSpPr>
            <p:cNvPr id="216116" name="AutoShape 52"/>
            <p:cNvSpPr>
              <a:spLocks noChangeArrowheads="1"/>
            </p:cNvSpPr>
            <p:nvPr/>
          </p:nvSpPr>
          <p:spPr bwMode="gray">
            <a:xfrm>
              <a:off x="3243" y="942"/>
              <a:ext cx="847" cy="868"/>
            </a:xfrm>
            <a:prstGeom prst="upArrow">
              <a:avLst>
                <a:gd name="adj1" fmla="val 40731"/>
                <a:gd name="adj2" fmla="val 44038"/>
              </a:avLst>
            </a:prstGeom>
            <a:solidFill>
              <a:srgbClr val="FFFFFF">
                <a:alpha val="39000"/>
              </a:srgbClr>
            </a:solidFill>
            <a:ln w="9525" algn="ctr">
              <a:noFill/>
              <a:miter lim="800000"/>
              <a:headEnd/>
              <a:tailEnd/>
            </a:ln>
            <a:effectLst/>
          </p:spPr>
          <p:txBody>
            <a:bodyPr wrap="none" anchor="ctr"/>
            <a:lstStyle/>
            <a:p>
              <a:endParaRPr lang="en-US"/>
            </a:p>
          </p:txBody>
        </p:sp>
      </p:grpSp>
      <p:sp>
        <p:nvSpPr>
          <p:cNvPr id="216117" name="Rectangle 53"/>
          <p:cNvSpPr>
            <a:spLocks noChangeArrowheads="1"/>
          </p:cNvSpPr>
          <p:nvPr/>
        </p:nvSpPr>
        <p:spPr bwMode="black">
          <a:xfrm>
            <a:off x="4252913" y="4452938"/>
            <a:ext cx="3049587" cy="1126462"/>
          </a:xfrm>
          <a:prstGeom prst="rect">
            <a:avLst/>
          </a:prstGeom>
          <a:noFill/>
          <a:ln w="9525" algn="ctr">
            <a:noFill/>
            <a:miter lim="800000"/>
            <a:headEnd/>
            <a:tailEnd/>
          </a:ln>
          <a:effectLst/>
        </p:spPr>
        <p:txBody>
          <a:bodyPr>
            <a:spAutoFit/>
          </a:bodyPr>
          <a:lstStyle/>
          <a:p>
            <a:pPr marL="114300" indent="-114300">
              <a:lnSpc>
                <a:spcPct val="80000"/>
              </a:lnSpc>
              <a:buFontTx/>
              <a:buChar char="•"/>
            </a:pPr>
            <a:r>
              <a:rPr lang="en-US" sz="1200" b="1" dirty="0" smtClean="0">
                <a:solidFill>
                  <a:schemeClr val="accent1">
                    <a:lumMod val="75000"/>
                  </a:schemeClr>
                </a:solidFill>
              </a:rPr>
              <a:t>Planning / Design</a:t>
            </a:r>
          </a:p>
          <a:p>
            <a:pPr marL="114300" indent="-114300">
              <a:lnSpc>
                <a:spcPct val="80000"/>
              </a:lnSpc>
              <a:buFontTx/>
              <a:buChar char="•"/>
            </a:pPr>
            <a:endParaRPr lang="en-US" sz="1200" b="1" dirty="0" smtClean="0">
              <a:solidFill>
                <a:schemeClr val="accent1">
                  <a:lumMod val="75000"/>
                </a:schemeClr>
              </a:solidFill>
            </a:endParaRPr>
          </a:p>
          <a:p>
            <a:pPr marL="114300" indent="-114300">
              <a:lnSpc>
                <a:spcPct val="80000"/>
              </a:lnSpc>
              <a:buFontTx/>
              <a:buChar char="•"/>
            </a:pPr>
            <a:r>
              <a:rPr lang="en-US" sz="1200" b="1" dirty="0" smtClean="0">
                <a:solidFill>
                  <a:schemeClr val="accent1">
                    <a:lumMod val="75000"/>
                  </a:schemeClr>
                </a:solidFill>
              </a:rPr>
              <a:t>Engineering</a:t>
            </a:r>
          </a:p>
          <a:p>
            <a:pPr marL="114300" indent="-114300">
              <a:lnSpc>
                <a:spcPct val="80000"/>
              </a:lnSpc>
              <a:buFontTx/>
              <a:buChar char="•"/>
            </a:pPr>
            <a:endParaRPr lang="en-US" sz="1200" b="1" dirty="0" smtClean="0">
              <a:solidFill>
                <a:schemeClr val="accent1">
                  <a:lumMod val="75000"/>
                </a:schemeClr>
              </a:solidFill>
            </a:endParaRPr>
          </a:p>
          <a:p>
            <a:pPr marL="114300" indent="-114300">
              <a:lnSpc>
                <a:spcPct val="80000"/>
              </a:lnSpc>
              <a:buFontTx/>
              <a:buChar char="•"/>
            </a:pPr>
            <a:r>
              <a:rPr lang="en-US" sz="1200" b="1" dirty="0" smtClean="0">
                <a:solidFill>
                  <a:schemeClr val="accent1">
                    <a:lumMod val="75000"/>
                  </a:schemeClr>
                </a:solidFill>
              </a:rPr>
              <a:t>Structural changes</a:t>
            </a:r>
          </a:p>
          <a:p>
            <a:pPr marL="114300" indent="-114300">
              <a:lnSpc>
                <a:spcPct val="80000"/>
              </a:lnSpc>
              <a:buFontTx/>
              <a:buChar char="•"/>
            </a:pPr>
            <a:endParaRPr lang="en-US" sz="1200" b="1" dirty="0" smtClean="0">
              <a:solidFill>
                <a:schemeClr val="accent1">
                  <a:lumMod val="75000"/>
                </a:schemeClr>
              </a:solidFill>
            </a:endParaRPr>
          </a:p>
          <a:p>
            <a:pPr marL="114300" indent="-114300">
              <a:lnSpc>
                <a:spcPct val="80000"/>
              </a:lnSpc>
              <a:buFontTx/>
              <a:buChar char="•"/>
            </a:pPr>
            <a:r>
              <a:rPr lang="en-US" sz="1200" b="1" dirty="0" smtClean="0">
                <a:solidFill>
                  <a:schemeClr val="accent1">
                    <a:lumMod val="75000"/>
                  </a:schemeClr>
                </a:solidFill>
              </a:rPr>
              <a:t>Finishes</a:t>
            </a:r>
            <a:endParaRPr lang="en-US" sz="1200" b="1" dirty="0">
              <a:solidFill>
                <a:schemeClr val="accent1">
                  <a:lumMod val="75000"/>
                </a:schemeClr>
              </a:solidFill>
            </a:endParaRPr>
          </a:p>
        </p:txBody>
      </p:sp>
      <p:sp>
        <p:nvSpPr>
          <p:cNvPr id="32" name="Rectangle 31"/>
          <p:cNvSpPr/>
          <p:nvPr/>
        </p:nvSpPr>
        <p:spPr>
          <a:xfrm>
            <a:off x="8458200" y="6096000"/>
            <a:ext cx="381001" cy="523220"/>
          </a:xfrm>
          <a:prstGeom prst="rect">
            <a:avLst/>
          </a:prstGeom>
          <a:noFill/>
        </p:spPr>
        <p:txBody>
          <a:bodyPr wrap="square" lIns="91440" tIns="45720" rIns="91440" bIns="45720">
            <a:spAutoFit/>
          </a:bodyPr>
          <a:lstStyle/>
          <a:p>
            <a:pPr algn="ct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8</a:t>
            </a:r>
            <a:endParaRPr lang="en-U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spd="med">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6105"/>
                                        </p:tgtEl>
                                        <p:attrNameLst>
                                          <p:attrName>style.visibility</p:attrName>
                                        </p:attrNameLst>
                                      </p:cBhvr>
                                      <p:to>
                                        <p:strVal val="visible"/>
                                      </p:to>
                                    </p:set>
                                    <p:anim calcmode="lin" valueType="num">
                                      <p:cBhvr additive="base">
                                        <p:cTn id="7" dur="500" fill="hold"/>
                                        <p:tgtEl>
                                          <p:spTgt spid="216105"/>
                                        </p:tgtEl>
                                        <p:attrNameLst>
                                          <p:attrName>ppt_x</p:attrName>
                                        </p:attrNameLst>
                                      </p:cBhvr>
                                      <p:tavLst>
                                        <p:tav tm="0">
                                          <p:val>
                                            <p:strVal val="#ppt_x"/>
                                          </p:val>
                                        </p:tav>
                                        <p:tav tm="100000">
                                          <p:val>
                                            <p:strVal val="#ppt_x"/>
                                          </p:val>
                                        </p:tav>
                                      </p:tavLst>
                                    </p:anim>
                                    <p:anim calcmode="lin" valueType="num">
                                      <p:cBhvr additive="base">
                                        <p:cTn id="8" dur="500" fill="hold"/>
                                        <p:tgtEl>
                                          <p:spTgt spid="21610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16109"/>
                                        </p:tgtEl>
                                        <p:attrNameLst>
                                          <p:attrName>style.visibility</p:attrName>
                                        </p:attrNameLst>
                                      </p:cBhvr>
                                      <p:to>
                                        <p:strVal val="visible"/>
                                      </p:to>
                                    </p:set>
                                    <p:anim calcmode="lin" valueType="num">
                                      <p:cBhvr additive="base">
                                        <p:cTn id="12" dur="500" fill="hold"/>
                                        <p:tgtEl>
                                          <p:spTgt spid="216109"/>
                                        </p:tgtEl>
                                        <p:attrNameLst>
                                          <p:attrName>ppt_x</p:attrName>
                                        </p:attrNameLst>
                                      </p:cBhvr>
                                      <p:tavLst>
                                        <p:tav tm="0">
                                          <p:val>
                                            <p:strVal val="1+#ppt_w/2"/>
                                          </p:val>
                                        </p:tav>
                                        <p:tav tm="100000">
                                          <p:val>
                                            <p:strVal val="#ppt_x"/>
                                          </p:val>
                                        </p:tav>
                                      </p:tavLst>
                                    </p:anim>
                                    <p:anim calcmode="lin" valueType="num">
                                      <p:cBhvr additive="base">
                                        <p:cTn id="13" dur="500" fill="hold"/>
                                        <p:tgtEl>
                                          <p:spTgt spid="21610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6100"/>
                                        </p:tgtEl>
                                        <p:attrNameLst>
                                          <p:attrName>style.visibility</p:attrName>
                                        </p:attrNameLst>
                                      </p:cBhvr>
                                      <p:to>
                                        <p:strVal val="visible"/>
                                      </p:to>
                                    </p:set>
                                    <p:anim calcmode="lin" valueType="num">
                                      <p:cBhvr additive="base">
                                        <p:cTn id="17" dur="500" fill="hold"/>
                                        <p:tgtEl>
                                          <p:spTgt spid="216100"/>
                                        </p:tgtEl>
                                        <p:attrNameLst>
                                          <p:attrName>ppt_x</p:attrName>
                                        </p:attrNameLst>
                                      </p:cBhvr>
                                      <p:tavLst>
                                        <p:tav tm="0">
                                          <p:val>
                                            <p:strVal val="#ppt_x"/>
                                          </p:val>
                                        </p:tav>
                                        <p:tav tm="100000">
                                          <p:val>
                                            <p:strVal val="#ppt_x"/>
                                          </p:val>
                                        </p:tav>
                                      </p:tavLst>
                                    </p:anim>
                                    <p:anim calcmode="lin" valueType="num">
                                      <p:cBhvr additive="base">
                                        <p:cTn id="18" dur="500" fill="hold"/>
                                        <p:tgtEl>
                                          <p:spTgt spid="21610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16113">
                                            <p:txEl>
                                              <p:pRg st="0" end="0"/>
                                            </p:txEl>
                                          </p:spTgt>
                                        </p:tgtEl>
                                        <p:attrNameLst>
                                          <p:attrName>style.visibility</p:attrName>
                                        </p:attrNameLst>
                                      </p:cBhvr>
                                      <p:to>
                                        <p:strVal val="visible"/>
                                      </p:to>
                                    </p:set>
                                    <p:anim calcmode="lin" valueType="num">
                                      <p:cBhvr additive="base">
                                        <p:cTn id="22" dur="500" fill="hold"/>
                                        <p:tgtEl>
                                          <p:spTgt spid="216113">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16113">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16113">
                                            <p:txEl>
                                              <p:pRg st="1" end="1"/>
                                            </p:txEl>
                                          </p:spTgt>
                                        </p:tgtEl>
                                        <p:attrNameLst>
                                          <p:attrName>style.visibility</p:attrName>
                                        </p:attrNameLst>
                                      </p:cBhvr>
                                      <p:to>
                                        <p:strVal val="visible"/>
                                      </p:to>
                                    </p:set>
                                    <p:anim calcmode="lin" valueType="num">
                                      <p:cBhvr additive="base">
                                        <p:cTn id="27" dur="500" fill="hold"/>
                                        <p:tgtEl>
                                          <p:spTgt spid="216113">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6113">
                                            <p:txEl>
                                              <p:pRg st="1" end="1"/>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16113">
                                            <p:txEl>
                                              <p:pRg st="2" end="2"/>
                                            </p:txEl>
                                          </p:spTgt>
                                        </p:tgtEl>
                                        <p:attrNameLst>
                                          <p:attrName>style.visibility</p:attrName>
                                        </p:attrNameLst>
                                      </p:cBhvr>
                                      <p:to>
                                        <p:strVal val="visible"/>
                                      </p:to>
                                    </p:set>
                                    <p:anim calcmode="lin" valueType="num">
                                      <p:cBhvr additive="base">
                                        <p:cTn id="32" dur="500" fill="hold"/>
                                        <p:tgtEl>
                                          <p:spTgt spid="216113">
                                            <p:txEl>
                                              <p:pRg st="2" end="2"/>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16113">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16113">
                                            <p:txEl>
                                              <p:pRg st="3" end="3"/>
                                            </p:txEl>
                                          </p:spTgt>
                                        </p:tgtEl>
                                        <p:attrNameLst>
                                          <p:attrName>style.visibility</p:attrName>
                                        </p:attrNameLst>
                                      </p:cBhvr>
                                      <p:to>
                                        <p:strVal val="visible"/>
                                      </p:to>
                                    </p:set>
                                    <p:anim calcmode="lin" valueType="num">
                                      <p:cBhvr additive="base">
                                        <p:cTn id="37" dur="500" fill="hold"/>
                                        <p:tgtEl>
                                          <p:spTgt spid="21611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6113">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16106"/>
                                        </p:tgtEl>
                                        <p:attrNameLst>
                                          <p:attrName>style.visibility</p:attrName>
                                        </p:attrNameLst>
                                      </p:cBhvr>
                                      <p:to>
                                        <p:strVal val="visible"/>
                                      </p:to>
                                    </p:set>
                                    <p:anim calcmode="lin" valueType="num">
                                      <p:cBhvr additive="base">
                                        <p:cTn id="42" dur="500" fill="hold"/>
                                        <p:tgtEl>
                                          <p:spTgt spid="216106"/>
                                        </p:tgtEl>
                                        <p:attrNameLst>
                                          <p:attrName>ppt_x</p:attrName>
                                        </p:attrNameLst>
                                      </p:cBhvr>
                                      <p:tavLst>
                                        <p:tav tm="0">
                                          <p:val>
                                            <p:strVal val="#ppt_x"/>
                                          </p:val>
                                        </p:tav>
                                        <p:tav tm="100000">
                                          <p:val>
                                            <p:strVal val="#ppt_x"/>
                                          </p:val>
                                        </p:tav>
                                      </p:tavLst>
                                    </p:anim>
                                    <p:anim calcmode="lin" valueType="num">
                                      <p:cBhvr additive="base">
                                        <p:cTn id="43" dur="500" fill="hold"/>
                                        <p:tgtEl>
                                          <p:spTgt spid="21610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16108"/>
                                        </p:tgtEl>
                                        <p:attrNameLst>
                                          <p:attrName>style.visibility</p:attrName>
                                        </p:attrNameLst>
                                      </p:cBhvr>
                                      <p:to>
                                        <p:strVal val="visible"/>
                                      </p:to>
                                    </p:set>
                                    <p:anim calcmode="lin" valueType="num">
                                      <p:cBhvr additive="base">
                                        <p:cTn id="47" dur="500" fill="hold"/>
                                        <p:tgtEl>
                                          <p:spTgt spid="216108"/>
                                        </p:tgtEl>
                                        <p:attrNameLst>
                                          <p:attrName>ppt_x</p:attrName>
                                        </p:attrNameLst>
                                      </p:cBhvr>
                                      <p:tavLst>
                                        <p:tav tm="0">
                                          <p:val>
                                            <p:strVal val="0-#ppt_w/2"/>
                                          </p:val>
                                        </p:tav>
                                        <p:tav tm="100000">
                                          <p:val>
                                            <p:strVal val="#ppt_x"/>
                                          </p:val>
                                        </p:tav>
                                      </p:tavLst>
                                    </p:anim>
                                    <p:anim calcmode="lin" valueType="num">
                                      <p:cBhvr additive="base">
                                        <p:cTn id="48" dur="500" fill="hold"/>
                                        <p:tgtEl>
                                          <p:spTgt spid="21610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16104"/>
                                        </p:tgtEl>
                                        <p:attrNameLst>
                                          <p:attrName>style.visibility</p:attrName>
                                        </p:attrNameLst>
                                      </p:cBhvr>
                                      <p:to>
                                        <p:strVal val="visible"/>
                                      </p:to>
                                    </p:set>
                                    <p:anim calcmode="lin" valueType="num">
                                      <p:cBhvr additive="base">
                                        <p:cTn id="52" dur="500" fill="hold"/>
                                        <p:tgtEl>
                                          <p:spTgt spid="216104"/>
                                        </p:tgtEl>
                                        <p:attrNameLst>
                                          <p:attrName>ppt_x</p:attrName>
                                        </p:attrNameLst>
                                      </p:cBhvr>
                                      <p:tavLst>
                                        <p:tav tm="0">
                                          <p:val>
                                            <p:strVal val="#ppt_x"/>
                                          </p:val>
                                        </p:tav>
                                        <p:tav tm="100000">
                                          <p:val>
                                            <p:strVal val="#ppt_x"/>
                                          </p:val>
                                        </p:tav>
                                      </p:tavLst>
                                    </p:anim>
                                    <p:anim calcmode="lin" valueType="num">
                                      <p:cBhvr additive="base">
                                        <p:cTn id="53" dur="500" fill="hold"/>
                                        <p:tgtEl>
                                          <p:spTgt spid="21610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216117">
                                            <p:txEl>
                                              <p:pRg st="0" end="0"/>
                                            </p:txEl>
                                          </p:spTgt>
                                        </p:tgtEl>
                                        <p:attrNameLst>
                                          <p:attrName>style.visibility</p:attrName>
                                        </p:attrNameLst>
                                      </p:cBhvr>
                                      <p:to>
                                        <p:strVal val="visible"/>
                                      </p:to>
                                    </p:set>
                                    <p:anim calcmode="lin" valueType="num">
                                      <p:cBhvr additive="base">
                                        <p:cTn id="57" dur="500" fill="hold"/>
                                        <p:tgtEl>
                                          <p:spTgt spid="216117">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16117">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216117">
                                            <p:txEl>
                                              <p:pRg st="2" end="2"/>
                                            </p:txEl>
                                          </p:spTgt>
                                        </p:tgtEl>
                                        <p:attrNameLst>
                                          <p:attrName>style.visibility</p:attrName>
                                        </p:attrNameLst>
                                      </p:cBhvr>
                                      <p:to>
                                        <p:strVal val="visible"/>
                                      </p:to>
                                    </p:set>
                                    <p:anim calcmode="lin" valueType="num">
                                      <p:cBhvr additive="base">
                                        <p:cTn id="62" dur="500" fill="hold"/>
                                        <p:tgtEl>
                                          <p:spTgt spid="216117">
                                            <p:txEl>
                                              <p:pRg st="2" end="2"/>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16117">
                                            <p:txEl>
                                              <p:pRg st="2" end="2"/>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216117">
                                            <p:txEl>
                                              <p:pRg st="4" end="4"/>
                                            </p:txEl>
                                          </p:spTgt>
                                        </p:tgtEl>
                                        <p:attrNameLst>
                                          <p:attrName>style.visibility</p:attrName>
                                        </p:attrNameLst>
                                      </p:cBhvr>
                                      <p:to>
                                        <p:strVal val="visible"/>
                                      </p:to>
                                    </p:set>
                                    <p:anim calcmode="lin" valueType="num">
                                      <p:cBhvr additive="base">
                                        <p:cTn id="67" dur="500" fill="hold"/>
                                        <p:tgtEl>
                                          <p:spTgt spid="216117">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16117">
                                            <p:txEl>
                                              <p:pRg st="4" end="4"/>
                                            </p:txEl>
                                          </p:spTgt>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216117">
                                            <p:txEl>
                                              <p:pRg st="6" end="6"/>
                                            </p:txEl>
                                          </p:spTgt>
                                        </p:tgtEl>
                                        <p:attrNameLst>
                                          <p:attrName>style.visibility</p:attrName>
                                        </p:attrNameLst>
                                      </p:cBhvr>
                                      <p:to>
                                        <p:strVal val="visible"/>
                                      </p:to>
                                    </p:set>
                                    <p:anim calcmode="lin" valueType="num">
                                      <p:cBhvr additive="base">
                                        <p:cTn id="72" dur="500" fill="hold"/>
                                        <p:tgtEl>
                                          <p:spTgt spid="216117">
                                            <p:txEl>
                                              <p:pRg st="6" end="6"/>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21611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00" grpId="0" animBg="1"/>
      <p:bldP spid="216104" grpId="0" animBg="1"/>
      <p:bldP spid="216105" grpId="0" animBg="1"/>
      <p:bldP spid="216106" grpId="0" animBg="1"/>
      <p:bldP spid="216108" grpId="0"/>
      <p:bldP spid="216109" grpId="0"/>
    </p:bldLst>
  </p:timing>
</p:sld>
</file>

<file path=ppt/theme/theme1.xml><?xml version="1.0" encoding="utf-8"?>
<a:theme xmlns:a="http://schemas.openxmlformats.org/drawingml/2006/main" name="282TGp_food_light_ani">
  <a:themeElements>
    <a:clrScheme name="282TGp_food_light_ani 2">
      <a:dk1>
        <a:srgbClr val="2C3766"/>
      </a:dk1>
      <a:lt1>
        <a:srgbClr val="FFFFFF"/>
      </a:lt1>
      <a:dk2>
        <a:srgbClr val="000000"/>
      </a:dk2>
      <a:lt2>
        <a:srgbClr val="DDDDDD"/>
      </a:lt2>
      <a:accent1>
        <a:srgbClr val="25557B"/>
      </a:accent1>
      <a:accent2>
        <a:srgbClr val="E4C244"/>
      </a:accent2>
      <a:accent3>
        <a:srgbClr val="FFFFFF"/>
      </a:accent3>
      <a:accent4>
        <a:srgbClr val="242D56"/>
      </a:accent4>
      <a:accent5>
        <a:srgbClr val="ACB4BF"/>
      </a:accent5>
      <a:accent6>
        <a:srgbClr val="CFB03D"/>
      </a:accent6>
      <a:hlink>
        <a:srgbClr val="153047"/>
      </a:hlink>
      <a:folHlink>
        <a:srgbClr val="A18317"/>
      </a:folHlink>
    </a:clrScheme>
    <a:fontScheme name="282TGp_food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2TGp_food_light_ani 1">
        <a:dk1>
          <a:srgbClr val="35567B"/>
        </a:dk1>
        <a:lt1>
          <a:srgbClr val="FFFFFF"/>
        </a:lt1>
        <a:dk2>
          <a:srgbClr val="000000"/>
        </a:dk2>
        <a:lt2>
          <a:srgbClr val="DDDDDD"/>
        </a:lt2>
        <a:accent1>
          <a:srgbClr val="8399A1"/>
        </a:accent1>
        <a:accent2>
          <a:srgbClr val="ED8411"/>
        </a:accent2>
        <a:accent3>
          <a:srgbClr val="FFFFFF"/>
        </a:accent3>
        <a:accent4>
          <a:srgbClr val="2C4868"/>
        </a:accent4>
        <a:accent5>
          <a:srgbClr val="C1CACD"/>
        </a:accent5>
        <a:accent6>
          <a:srgbClr val="D7770E"/>
        </a:accent6>
        <a:hlink>
          <a:srgbClr val="47575D"/>
        </a:hlink>
        <a:folHlink>
          <a:srgbClr val="97540B"/>
        </a:folHlink>
      </a:clrScheme>
      <a:clrMap bg1="lt1" tx1="dk1" bg2="lt2" tx2="dk2" accent1="accent1" accent2="accent2" accent3="accent3" accent4="accent4" accent5="accent5" accent6="accent6" hlink="hlink" folHlink="folHlink"/>
    </a:extraClrScheme>
    <a:extraClrScheme>
      <a:clrScheme name="282TGp_food_light_ani 2">
        <a:dk1>
          <a:srgbClr val="2C3766"/>
        </a:dk1>
        <a:lt1>
          <a:srgbClr val="FFFFFF"/>
        </a:lt1>
        <a:dk2>
          <a:srgbClr val="000000"/>
        </a:dk2>
        <a:lt2>
          <a:srgbClr val="DDDDDD"/>
        </a:lt2>
        <a:accent1>
          <a:srgbClr val="25557B"/>
        </a:accent1>
        <a:accent2>
          <a:srgbClr val="E4C244"/>
        </a:accent2>
        <a:accent3>
          <a:srgbClr val="FFFFFF"/>
        </a:accent3>
        <a:accent4>
          <a:srgbClr val="242D56"/>
        </a:accent4>
        <a:accent5>
          <a:srgbClr val="ACB4BF"/>
        </a:accent5>
        <a:accent6>
          <a:srgbClr val="CFB03D"/>
        </a:accent6>
        <a:hlink>
          <a:srgbClr val="153047"/>
        </a:hlink>
        <a:folHlink>
          <a:srgbClr val="A18317"/>
        </a:folHlink>
      </a:clrScheme>
      <a:clrMap bg1="lt1" tx1="dk1" bg2="lt2" tx2="dk2" accent1="accent1" accent2="accent2" accent3="accent3" accent4="accent4" accent5="accent5" accent6="accent6" hlink="hlink" folHlink="folHlink"/>
    </a:extraClrScheme>
    <a:extraClrScheme>
      <a:clrScheme name="282TGp_food_light_ani 3">
        <a:dk1>
          <a:srgbClr val="000000"/>
        </a:dk1>
        <a:lt1>
          <a:srgbClr val="FFFFFF"/>
        </a:lt1>
        <a:dk2>
          <a:srgbClr val="003366"/>
        </a:dk2>
        <a:lt2>
          <a:srgbClr val="C0C0C0"/>
        </a:lt2>
        <a:accent1>
          <a:srgbClr val="0080A3"/>
        </a:accent1>
        <a:accent2>
          <a:srgbClr val="0099CB"/>
        </a:accent2>
        <a:accent3>
          <a:srgbClr val="FFFFFF"/>
        </a:accent3>
        <a:accent4>
          <a:srgbClr val="000000"/>
        </a:accent4>
        <a:accent5>
          <a:srgbClr val="AAC0CE"/>
        </a:accent5>
        <a:accent6>
          <a:srgbClr val="008AB8"/>
        </a:accent6>
        <a:hlink>
          <a:srgbClr val="004254"/>
        </a:hlink>
        <a:folHlink>
          <a:srgbClr val="0072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742</Words>
  <Application>Microsoft Office PowerPoint</Application>
  <PresentationFormat>On-screen Show (4:3)</PresentationFormat>
  <Paragraphs>179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282TGp_food_light_ani</vt:lpstr>
      <vt:lpstr>- A Profile  BASHIR SONS ®</vt:lpstr>
      <vt:lpstr>Who we are ?</vt:lpstr>
      <vt:lpstr>Contents</vt:lpstr>
      <vt:lpstr>Security Works Division</vt:lpstr>
      <vt:lpstr>Slide 5</vt:lpstr>
      <vt:lpstr>Slide 6</vt:lpstr>
      <vt:lpstr>Slide 7</vt:lpstr>
      <vt:lpstr>Power Solutions: Generators &amp; UPS</vt:lpstr>
      <vt:lpstr>Civil Works</vt:lpstr>
      <vt:lpstr>Maintenance</vt:lpstr>
      <vt:lpstr>Our Regular Clients</vt:lpstr>
      <vt:lpstr>Snaps of our recently completed projects</vt:lpstr>
      <vt:lpstr>Manpower (Regular Employees)</vt:lpstr>
      <vt:lpstr>Slide 14</vt:lpstr>
    </vt:vector>
  </TitlesOfParts>
  <Company>Guild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Test PC</dc:creator>
  <cp:lastModifiedBy>S.A.A</cp:lastModifiedBy>
  <cp:revision>213</cp:revision>
  <dcterms:created xsi:type="dcterms:W3CDTF">2005-11-30T10:23:36Z</dcterms:created>
  <dcterms:modified xsi:type="dcterms:W3CDTF">2010-03-25T16:21:08Z</dcterms:modified>
</cp:coreProperties>
</file>